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5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Lst>
  <p:sldSz cx="9144000" cy="5143500" type="screen16x9"/>
  <p:notesSz cx="6858000" cy="9144000"/>
  <p:embeddedFontLst>
    <p:embeddedFont>
      <p:font typeface="Droid Sans" panose="020B0604020202020204" charset="0"/>
      <p:regular r:id="rId55"/>
      <p:bold r:id="rId56"/>
    </p:embeddedFont>
    <p:embeddedFont>
      <p:font typeface="Calibri" panose="020F0502020204030204" pitchFamily="34" charset="0"/>
      <p:regular r:id="rId57"/>
      <p:bold r:id="rId58"/>
      <p:italic r:id="rId59"/>
      <p:boldItalic r:id="rId60"/>
    </p:embeddedFont>
    <p:embeddedFont>
      <p:font typeface="Comic Sans MS" panose="030F0702030302020204" pitchFamily="66" charset="0"/>
      <p:regular r:id="rId61"/>
      <p:bold r:id="rId62"/>
      <p:italic r:id="rId63"/>
      <p:boldItalic r:id="rId64"/>
    </p:embeddedFont>
    <p:embeddedFont>
      <p:font typeface="Georgia" panose="02040502050405020303" pitchFamily="18" charset="0"/>
      <p:regular r:id="rId65"/>
      <p:bold r:id="rId66"/>
      <p:italic r:id="rId67"/>
      <p:boldItalic r:id="rId6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45" d="100"/>
          <a:sy n="145" d="100"/>
        </p:scale>
        <p:origin x="624" y="12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9.fntdata"/><Relationship Id="rId68" Type="http://schemas.openxmlformats.org/officeDocument/2006/relationships/font" Target="fonts/font14.fntdata"/><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font" Target="fonts/font4.fntdata"/><Relationship Id="rId66" Type="http://schemas.openxmlformats.org/officeDocument/2006/relationships/font" Target="fonts/font12.fntdata"/><Relationship Id="rId5" Type="http://schemas.openxmlformats.org/officeDocument/2006/relationships/slide" Target="slides/slide4.xml"/><Relationship Id="rId61" Type="http://schemas.openxmlformats.org/officeDocument/2006/relationships/font" Target="fonts/font7.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2.fntdata"/><Relationship Id="rId64" Type="http://schemas.openxmlformats.org/officeDocument/2006/relationships/font" Target="fonts/font10.fntdata"/><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5.fntdata"/><Relationship Id="rId67" Type="http://schemas.openxmlformats.org/officeDocument/2006/relationships/font" Target="fonts/font13.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62" Type="http://schemas.openxmlformats.org/officeDocument/2006/relationships/font" Target="fonts/font8.fntdata"/><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3.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6.fntdata"/><Relationship Id="rId65"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font" Target="fonts/font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lstStyle>
            <a:lvl1pPr lvl="0">
              <a:spcBef>
                <a:spcPts val="0"/>
              </a:spcBef>
              <a:buSzPct val="100000"/>
              <a:buChar char="●"/>
              <a:defRPr sz="1100"/>
            </a:lvl1pPr>
            <a:lvl2pPr lvl="1">
              <a:spcBef>
                <a:spcPts val="0"/>
              </a:spcBef>
              <a:buSzPct val="100000"/>
              <a:buChar char="○"/>
              <a:defRPr sz="1100"/>
            </a:lvl2pPr>
            <a:lvl3pPr lvl="2">
              <a:spcBef>
                <a:spcPts val="0"/>
              </a:spcBef>
              <a:buSzPct val="100000"/>
              <a:buChar char="■"/>
              <a:defRPr sz="1100"/>
            </a:lvl3pPr>
            <a:lvl4pPr lvl="3">
              <a:spcBef>
                <a:spcPts val="0"/>
              </a:spcBef>
              <a:buSzPct val="100000"/>
              <a:buChar char="●"/>
              <a:defRPr sz="1100"/>
            </a:lvl4pPr>
            <a:lvl5pPr lvl="4">
              <a:spcBef>
                <a:spcPts val="0"/>
              </a:spcBef>
              <a:buSzPct val="100000"/>
              <a:buChar char="○"/>
              <a:defRPr sz="1100"/>
            </a:lvl5pPr>
            <a:lvl6pPr lvl="5">
              <a:spcBef>
                <a:spcPts val="0"/>
              </a:spcBef>
              <a:buSzPct val="100000"/>
              <a:buChar char="■"/>
              <a:defRPr sz="1100"/>
            </a:lvl6pPr>
            <a:lvl7pPr lvl="6">
              <a:spcBef>
                <a:spcPts val="0"/>
              </a:spcBef>
              <a:buSzPct val="100000"/>
              <a:buChar char="●"/>
              <a:defRPr sz="1100"/>
            </a:lvl7pPr>
            <a:lvl8pPr lvl="7">
              <a:spcBef>
                <a:spcPts val="0"/>
              </a:spcBef>
              <a:buSzPct val="100000"/>
              <a:buChar char="○"/>
              <a:defRPr sz="1100"/>
            </a:lvl8pPr>
            <a:lvl9pPr lvl="8">
              <a:spcBef>
                <a:spcPts val="0"/>
              </a:spcBef>
              <a:buSzPct val="100000"/>
              <a:buChar char="■"/>
              <a:defRPr sz="1100"/>
            </a:lvl9pPr>
          </a:lstStyle>
          <a:p>
            <a:endParaRPr/>
          </a:p>
        </p:txBody>
      </p:sp>
    </p:spTree>
    <p:extLst>
      <p:ext uri="{BB962C8B-B14F-4D97-AF65-F5344CB8AC3E}">
        <p14:creationId xmlns:p14="http://schemas.microsoft.com/office/powerpoint/2010/main" val="1509297709"/>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Shape 5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 name="Shape 5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2147550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Shape 11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2" name="Shape 11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GB" sz="1800"/>
              <a:t>Needs to be cheaper</a:t>
            </a:r>
            <a:br>
              <a:rPr lang="en-GB" sz="1800"/>
            </a:br>
            <a:r>
              <a:rPr lang="en-GB" sz="1800"/>
              <a:t>Needs content</a:t>
            </a:r>
            <a:br>
              <a:rPr lang="en-GB" sz="1800"/>
            </a:br>
            <a:r>
              <a:rPr lang="en-GB" sz="1800"/>
              <a:t>Needs to be mobile - miniaturization</a:t>
            </a:r>
          </a:p>
          <a:p>
            <a:pPr lvl="0" rtl="0">
              <a:spcBef>
                <a:spcPts val="0"/>
              </a:spcBef>
              <a:buNone/>
            </a:pPr>
            <a:r>
              <a:rPr lang="en-GB" sz="1800"/>
              <a:t>5g Speed</a:t>
            </a:r>
          </a:p>
          <a:p>
            <a:pPr lvl="0" rtl="0">
              <a:spcBef>
                <a:spcPts val="0"/>
              </a:spcBef>
              <a:buNone/>
            </a:pPr>
            <a:r>
              <a:rPr lang="en-GB" sz="1800"/>
              <a:t>Prepared society (security)</a:t>
            </a:r>
          </a:p>
          <a:p>
            <a:pPr lvl="0" rtl="0">
              <a:lnSpc>
                <a:spcPct val="90000"/>
              </a:lnSpc>
              <a:spcBef>
                <a:spcPts val="500"/>
              </a:spcBef>
              <a:buNone/>
            </a:pPr>
            <a:r>
              <a:rPr lang="en-GB" sz="2400"/>
              <a:t>•</a:t>
            </a:r>
            <a:r>
              <a:rPr lang="en-GB" sz="2400">
                <a:latin typeface="Calibri"/>
                <a:ea typeface="Calibri"/>
                <a:cs typeface="Calibri"/>
                <a:sym typeface="Calibri"/>
              </a:rPr>
              <a:t>Consumers don’t really care about how difficult was the problem that you solved</a:t>
            </a:r>
          </a:p>
          <a:p>
            <a:pPr lvl="0" rtl="0">
              <a:spcBef>
                <a:spcPts val="0"/>
              </a:spcBef>
              <a:buNone/>
            </a:pPr>
            <a:endParaRPr sz="1800"/>
          </a:p>
        </p:txBody>
      </p:sp>
    </p:spTree>
    <p:extLst>
      <p:ext uri="{BB962C8B-B14F-4D97-AF65-F5344CB8AC3E}">
        <p14:creationId xmlns:p14="http://schemas.microsoft.com/office/powerpoint/2010/main" val="34635415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8" name="Shape 11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GB" sz="1800"/>
              <a:t>Needs to be cheaper</a:t>
            </a:r>
            <a:br>
              <a:rPr lang="en-GB" sz="1800"/>
            </a:br>
            <a:r>
              <a:rPr lang="en-GB" sz="1800"/>
              <a:t>Needs content</a:t>
            </a:r>
            <a:br>
              <a:rPr lang="en-GB" sz="1800"/>
            </a:br>
            <a:r>
              <a:rPr lang="en-GB" sz="1800"/>
              <a:t>Needs to be mobile - miniaturization</a:t>
            </a:r>
          </a:p>
          <a:p>
            <a:pPr lvl="0" rtl="0">
              <a:spcBef>
                <a:spcPts val="0"/>
              </a:spcBef>
              <a:buNone/>
            </a:pPr>
            <a:r>
              <a:rPr lang="en-GB" sz="1800"/>
              <a:t>5g Speed</a:t>
            </a:r>
          </a:p>
          <a:p>
            <a:pPr lvl="0" rtl="0">
              <a:spcBef>
                <a:spcPts val="0"/>
              </a:spcBef>
              <a:buNone/>
            </a:pPr>
            <a:r>
              <a:rPr lang="en-GB" sz="1800"/>
              <a:t>Prepared society (security)</a:t>
            </a:r>
          </a:p>
          <a:p>
            <a:pPr lvl="0" rtl="0">
              <a:lnSpc>
                <a:spcPct val="90000"/>
              </a:lnSpc>
              <a:spcBef>
                <a:spcPts val="500"/>
              </a:spcBef>
              <a:buNone/>
            </a:pPr>
            <a:r>
              <a:rPr lang="en-GB" sz="2400"/>
              <a:t>•</a:t>
            </a:r>
            <a:r>
              <a:rPr lang="en-GB" sz="2400">
                <a:latin typeface="Calibri"/>
                <a:ea typeface="Calibri"/>
                <a:cs typeface="Calibri"/>
                <a:sym typeface="Calibri"/>
              </a:rPr>
              <a:t>Consumers don’t really care about how difficult was the problem that you solved</a:t>
            </a:r>
          </a:p>
          <a:p>
            <a:pPr lvl="0" rtl="0">
              <a:spcBef>
                <a:spcPts val="0"/>
              </a:spcBef>
              <a:buNone/>
            </a:pPr>
            <a:endParaRPr sz="1800"/>
          </a:p>
        </p:txBody>
      </p:sp>
    </p:spTree>
    <p:extLst>
      <p:ext uri="{BB962C8B-B14F-4D97-AF65-F5344CB8AC3E}">
        <p14:creationId xmlns:p14="http://schemas.microsoft.com/office/powerpoint/2010/main" val="2221112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Shape 12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5" name="Shape 12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8086392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Shape 13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1" name="Shape 13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GB" sz="1800"/>
              <a:t>Needs to be cheaper</a:t>
            </a:r>
            <a:br>
              <a:rPr lang="en-GB" sz="1800"/>
            </a:br>
            <a:r>
              <a:rPr lang="en-GB" sz="1800"/>
              <a:t>Needs content</a:t>
            </a:r>
            <a:br>
              <a:rPr lang="en-GB" sz="1800"/>
            </a:br>
            <a:r>
              <a:rPr lang="en-GB" sz="1800"/>
              <a:t>Needs to be mobile - miniaturization</a:t>
            </a:r>
          </a:p>
          <a:p>
            <a:pPr lvl="0" rtl="0">
              <a:spcBef>
                <a:spcPts val="0"/>
              </a:spcBef>
              <a:buNone/>
            </a:pPr>
            <a:r>
              <a:rPr lang="en-GB" sz="1800"/>
              <a:t>5g Speed</a:t>
            </a:r>
          </a:p>
          <a:p>
            <a:pPr lvl="0" rtl="0">
              <a:spcBef>
                <a:spcPts val="0"/>
              </a:spcBef>
              <a:buNone/>
            </a:pPr>
            <a:r>
              <a:rPr lang="en-GB" sz="1800"/>
              <a:t>Prepared society (security)</a:t>
            </a:r>
          </a:p>
          <a:p>
            <a:pPr lvl="0" rtl="0">
              <a:lnSpc>
                <a:spcPct val="90000"/>
              </a:lnSpc>
              <a:spcBef>
                <a:spcPts val="500"/>
              </a:spcBef>
              <a:buNone/>
            </a:pPr>
            <a:r>
              <a:rPr lang="en-GB" sz="2400"/>
              <a:t>•</a:t>
            </a:r>
            <a:r>
              <a:rPr lang="en-GB" sz="2400">
                <a:latin typeface="Calibri"/>
                <a:ea typeface="Calibri"/>
                <a:cs typeface="Calibri"/>
                <a:sym typeface="Calibri"/>
              </a:rPr>
              <a:t>Consumers don’t really care about how difficult was the problem that you solved</a:t>
            </a:r>
          </a:p>
          <a:p>
            <a:pPr lvl="0" rtl="0">
              <a:spcBef>
                <a:spcPts val="0"/>
              </a:spcBef>
              <a:buNone/>
            </a:pPr>
            <a:endParaRPr sz="1800"/>
          </a:p>
        </p:txBody>
      </p:sp>
    </p:spTree>
    <p:extLst>
      <p:ext uri="{BB962C8B-B14F-4D97-AF65-F5344CB8AC3E}">
        <p14:creationId xmlns:p14="http://schemas.microsoft.com/office/powerpoint/2010/main" val="16350260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Shape 13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7" name="Shape 13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GB" sz="1800"/>
              <a:t>Needs to be cheaper</a:t>
            </a:r>
            <a:br>
              <a:rPr lang="en-GB" sz="1800"/>
            </a:br>
            <a:r>
              <a:rPr lang="en-GB" sz="1800"/>
              <a:t>Needs content</a:t>
            </a:r>
            <a:br>
              <a:rPr lang="en-GB" sz="1800"/>
            </a:br>
            <a:r>
              <a:rPr lang="en-GB" sz="1800"/>
              <a:t>Needs to be mobile - miniaturization</a:t>
            </a:r>
          </a:p>
          <a:p>
            <a:pPr lvl="0" rtl="0">
              <a:spcBef>
                <a:spcPts val="0"/>
              </a:spcBef>
              <a:buNone/>
            </a:pPr>
            <a:r>
              <a:rPr lang="en-GB" sz="1800"/>
              <a:t>5g Speed</a:t>
            </a:r>
          </a:p>
          <a:p>
            <a:pPr lvl="0" rtl="0">
              <a:spcBef>
                <a:spcPts val="0"/>
              </a:spcBef>
              <a:buNone/>
            </a:pPr>
            <a:r>
              <a:rPr lang="en-GB" sz="1800"/>
              <a:t>Prepared society (security)</a:t>
            </a:r>
          </a:p>
          <a:p>
            <a:pPr lvl="0" rtl="0">
              <a:lnSpc>
                <a:spcPct val="90000"/>
              </a:lnSpc>
              <a:spcBef>
                <a:spcPts val="500"/>
              </a:spcBef>
              <a:buNone/>
            </a:pPr>
            <a:r>
              <a:rPr lang="en-GB" sz="2400"/>
              <a:t>•</a:t>
            </a:r>
            <a:r>
              <a:rPr lang="en-GB" sz="2400">
                <a:latin typeface="Calibri"/>
                <a:ea typeface="Calibri"/>
                <a:cs typeface="Calibri"/>
                <a:sym typeface="Calibri"/>
              </a:rPr>
              <a:t>Consumers don’t really care about how difficult was the problem that you solved</a:t>
            </a:r>
          </a:p>
          <a:p>
            <a:pPr lvl="0" rtl="0">
              <a:spcBef>
                <a:spcPts val="0"/>
              </a:spcBef>
              <a:buNone/>
            </a:pPr>
            <a:endParaRPr sz="1800"/>
          </a:p>
        </p:txBody>
      </p:sp>
    </p:spTree>
    <p:extLst>
      <p:ext uri="{BB962C8B-B14F-4D97-AF65-F5344CB8AC3E}">
        <p14:creationId xmlns:p14="http://schemas.microsoft.com/office/powerpoint/2010/main" val="28563114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Shape 14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5" name="Shape 14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5767749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Shape 15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1" name="Shape 15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GB" sz="1800"/>
              <a:t>Needs to be cheaper</a:t>
            </a:r>
            <a:br>
              <a:rPr lang="en-GB" sz="1800"/>
            </a:br>
            <a:r>
              <a:rPr lang="en-GB" sz="1800"/>
              <a:t>Needs content</a:t>
            </a:r>
            <a:br>
              <a:rPr lang="en-GB" sz="1800"/>
            </a:br>
            <a:r>
              <a:rPr lang="en-GB" sz="1800"/>
              <a:t>Needs to be mobile - miniaturization</a:t>
            </a:r>
          </a:p>
          <a:p>
            <a:pPr lvl="0" rtl="0">
              <a:spcBef>
                <a:spcPts val="0"/>
              </a:spcBef>
              <a:buNone/>
            </a:pPr>
            <a:r>
              <a:rPr lang="en-GB" sz="1800"/>
              <a:t>5g Speed</a:t>
            </a:r>
          </a:p>
          <a:p>
            <a:pPr lvl="0" rtl="0">
              <a:spcBef>
                <a:spcPts val="0"/>
              </a:spcBef>
              <a:buNone/>
            </a:pPr>
            <a:r>
              <a:rPr lang="en-GB" sz="1800"/>
              <a:t>Prepared society (security)</a:t>
            </a:r>
          </a:p>
          <a:p>
            <a:pPr lvl="0" rtl="0">
              <a:lnSpc>
                <a:spcPct val="90000"/>
              </a:lnSpc>
              <a:spcBef>
                <a:spcPts val="500"/>
              </a:spcBef>
              <a:buNone/>
            </a:pPr>
            <a:r>
              <a:rPr lang="en-GB" sz="2400"/>
              <a:t>•</a:t>
            </a:r>
            <a:r>
              <a:rPr lang="en-GB" sz="2400">
                <a:latin typeface="Calibri"/>
                <a:ea typeface="Calibri"/>
                <a:cs typeface="Calibri"/>
                <a:sym typeface="Calibri"/>
              </a:rPr>
              <a:t>Consumers don’t really care about how difficult was the problem that you solved</a:t>
            </a:r>
          </a:p>
          <a:p>
            <a:pPr lvl="0" rtl="0">
              <a:spcBef>
                <a:spcPts val="0"/>
              </a:spcBef>
              <a:buNone/>
            </a:pPr>
            <a:endParaRPr sz="1800"/>
          </a:p>
        </p:txBody>
      </p:sp>
    </p:spTree>
    <p:extLst>
      <p:ext uri="{BB962C8B-B14F-4D97-AF65-F5344CB8AC3E}">
        <p14:creationId xmlns:p14="http://schemas.microsoft.com/office/powerpoint/2010/main" val="33888740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Shape 15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7" name="Shape 15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GB" sz="1800"/>
              <a:t>Needs to be cheaper</a:t>
            </a:r>
            <a:br>
              <a:rPr lang="en-GB" sz="1800"/>
            </a:br>
            <a:r>
              <a:rPr lang="en-GB" sz="1800"/>
              <a:t>Needs content</a:t>
            </a:r>
            <a:br>
              <a:rPr lang="en-GB" sz="1800"/>
            </a:br>
            <a:r>
              <a:rPr lang="en-GB" sz="1800"/>
              <a:t>Needs to be mobile - miniaturization</a:t>
            </a:r>
          </a:p>
          <a:p>
            <a:pPr lvl="0" rtl="0">
              <a:spcBef>
                <a:spcPts val="0"/>
              </a:spcBef>
              <a:buNone/>
            </a:pPr>
            <a:r>
              <a:rPr lang="en-GB" sz="1800"/>
              <a:t>5g Speed</a:t>
            </a:r>
          </a:p>
          <a:p>
            <a:pPr lvl="0" rtl="0">
              <a:spcBef>
                <a:spcPts val="0"/>
              </a:spcBef>
              <a:buNone/>
            </a:pPr>
            <a:r>
              <a:rPr lang="en-GB" sz="1800"/>
              <a:t>Prepared society (security)</a:t>
            </a:r>
          </a:p>
          <a:p>
            <a:pPr lvl="0" rtl="0">
              <a:lnSpc>
                <a:spcPct val="90000"/>
              </a:lnSpc>
              <a:spcBef>
                <a:spcPts val="500"/>
              </a:spcBef>
              <a:buNone/>
            </a:pPr>
            <a:r>
              <a:rPr lang="en-GB" sz="2400"/>
              <a:t>•</a:t>
            </a:r>
            <a:r>
              <a:rPr lang="en-GB" sz="2400">
                <a:latin typeface="Calibri"/>
                <a:ea typeface="Calibri"/>
                <a:cs typeface="Calibri"/>
                <a:sym typeface="Calibri"/>
              </a:rPr>
              <a:t>Consumers don’t really care about how difficult was the problem that you solved</a:t>
            </a:r>
          </a:p>
          <a:p>
            <a:pPr lvl="0" rtl="0">
              <a:spcBef>
                <a:spcPts val="0"/>
              </a:spcBef>
              <a:buNone/>
            </a:pPr>
            <a:endParaRPr sz="1800"/>
          </a:p>
        </p:txBody>
      </p:sp>
    </p:spTree>
    <p:extLst>
      <p:ext uri="{BB962C8B-B14F-4D97-AF65-F5344CB8AC3E}">
        <p14:creationId xmlns:p14="http://schemas.microsoft.com/office/powerpoint/2010/main" val="8125769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Shape 16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3" name="Shape 16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GB" sz="1800"/>
              <a:t>Needs to be cheaper</a:t>
            </a:r>
            <a:br>
              <a:rPr lang="en-GB" sz="1800"/>
            </a:br>
            <a:r>
              <a:rPr lang="en-GB" sz="1800"/>
              <a:t>Needs content</a:t>
            </a:r>
            <a:br>
              <a:rPr lang="en-GB" sz="1800"/>
            </a:br>
            <a:r>
              <a:rPr lang="en-GB" sz="1800"/>
              <a:t>Needs to be mobile - miniaturization</a:t>
            </a:r>
          </a:p>
          <a:p>
            <a:pPr lvl="0" rtl="0">
              <a:spcBef>
                <a:spcPts val="0"/>
              </a:spcBef>
              <a:buNone/>
            </a:pPr>
            <a:r>
              <a:rPr lang="en-GB" sz="1800"/>
              <a:t>5g Speed</a:t>
            </a:r>
          </a:p>
          <a:p>
            <a:pPr lvl="0" rtl="0">
              <a:spcBef>
                <a:spcPts val="0"/>
              </a:spcBef>
              <a:buNone/>
            </a:pPr>
            <a:r>
              <a:rPr lang="en-GB" sz="1800"/>
              <a:t>Prepared society (security)</a:t>
            </a:r>
          </a:p>
          <a:p>
            <a:pPr lvl="0" rtl="0">
              <a:lnSpc>
                <a:spcPct val="90000"/>
              </a:lnSpc>
              <a:spcBef>
                <a:spcPts val="500"/>
              </a:spcBef>
              <a:buNone/>
            </a:pPr>
            <a:r>
              <a:rPr lang="en-GB" sz="2400"/>
              <a:t>•</a:t>
            </a:r>
            <a:r>
              <a:rPr lang="en-GB" sz="2400">
                <a:latin typeface="Calibri"/>
                <a:ea typeface="Calibri"/>
                <a:cs typeface="Calibri"/>
                <a:sym typeface="Calibri"/>
              </a:rPr>
              <a:t>Consumers don’t really care about how difficult was the problem that you solved</a:t>
            </a:r>
          </a:p>
          <a:p>
            <a:pPr lvl="0" rtl="0">
              <a:spcBef>
                <a:spcPts val="0"/>
              </a:spcBef>
              <a:buNone/>
            </a:pPr>
            <a:endParaRPr sz="1800"/>
          </a:p>
        </p:txBody>
      </p:sp>
    </p:spTree>
    <p:extLst>
      <p:ext uri="{BB962C8B-B14F-4D97-AF65-F5344CB8AC3E}">
        <p14:creationId xmlns:p14="http://schemas.microsoft.com/office/powerpoint/2010/main" val="31669187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Shape 16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9" name="Shape 16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GB" sz="1800"/>
              <a:t>Needs to be cheaper</a:t>
            </a:r>
            <a:br>
              <a:rPr lang="en-GB" sz="1800"/>
            </a:br>
            <a:r>
              <a:rPr lang="en-GB" sz="1800"/>
              <a:t>Needs content</a:t>
            </a:r>
            <a:br>
              <a:rPr lang="en-GB" sz="1800"/>
            </a:br>
            <a:r>
              <a:rPr lang="en-GB" sz="1800"/>
              <a:t>Needs to be mobile - miniaturization</a:t>
            </a:r>
          </a:p>
          <a:p>
            <a:pPr lvl="0" rtl="0">
              <a:spcBef>
                <a:spcPts val="0"/>
              </a:spcBef>
              <a:buNone/>
            </a:pPr>
            <a:r>
              <a:rPr lang="en-GB" sz="1800"/>
              <a:t>5g Speed</a:t>
            </a:r>
          </a:p>
          <a:p>
            <a:pPr lvl="0" rtl="0">
              <a:spcBef>
                <a:spcPts val="0"/>
              </a:spcBef>
              <a:buNone/>
            </a:pPr>
            <a:r>
              <a:rPr lang="en-GB" sz="1800"/>
              <a:t>Prepared society (security)</a:t>
            </a:r>
          </a:p>
          <a:p>
            <a:pPr lvl="0" rtl="0">
              <a:lnSpc>
                <a:spcPct val="90000"/>
              </a:lnSpc>
              <a:spcBef>
                <a:spcPts val="500"/>
              </a:spcBef>
              <a:buNone/>
            </a:pPr>
            <a:r>
              <a:rPr lang="en-GB" sz="2400"/>
              <a:t>•</a:t>
            </a:r>
            <a:r>
              <a:rPr lang="en-GB" sz="2400">
                <a:latin typeface="Calibri"/>
                <a:ea typeface="Calibri"/>
                <a:cs typeface="Calibri"/>
                <a:sym typeface="Calibri"/>
              </a:rPr>
              <a:t>Consumers don’t really care about how difficult was the problem that you solved</a:t>
            </a:r>
          </a:p>
          <a:p>
            <a:pPr lvl="0" rtl="0">
              <a:spcBef>
                <a:spcPts val="0"/>
              </a:spcBef>
              <a:buNone/>
            </a:pPr>
            <a:endParaRPr sz="1800"/>
          </a:p>
        </p:txBody>
      </p:sp>
    </p:spTree>
    <p:extLst>
      <p:ext uri="{BB962C8B-B14F-4D97-AF65-F5344CB8AC3E}">
        <p14:creationId xmlns:p14="http://schemas.microsoft.com/office/powerpoint/2010/main" val="25921182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Shape 5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0" name="Shape 6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GB"/>
              <a:t>Let me start this talk in a little peculiar way, namely with an anouncement. We are introducing today the new phone 8</a:t>
            </a:r>
          </a:p>
        </p:txBody>
      </p:sp>
    </p:spTree>
    <p:extLst>
      <p:ext uri="{BB962C8B-B14F-4D97-AF65-F5344CB8AC3E}">
        <p14:creationId xmlns:p14="http://schemas.microsoft.com/office/powerpoint/2010/main" val="32567339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Shape 17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5" name="Shape 17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GB" sz="1800"/>
              <a:t>Needs to be cheaper</a:t>
            </a:r>
            <a:br>
              <a:rPr lang="en-GB" sz="1800"/>
            </a:br>
            <a:r>
              <a:rPr lang="en-GB" sz="1800"/>
              <a:t>Needs content</a:t>
            </a:r>
            <a:br>
              <a:rPr lang="en-GB" sz="1800"/>
            </a:br>
            <a:r>
              <a:rPr lang="en-GB" sz="1800"/>
              <a:t>Needs to be mobile - miniaturization</a:t>
            </a:r>
          </a:p>
          <a:p>
            <a:pPr lvl="0" rtl="0">
              <a:spcBef>
                <a:spcPts val="0"/>
              </a:spcBef>
              <a:buNone/>
            </a:pPr>
            <a:r>
              <a:rPr lang="en-GB" sz="1800"/>
              <a:t>5g Speed</a:t>
            </a:r>
          </a:p>
          <a:p>
            <a:pPr lvl="0" rtl="0">
              <a:spcBef>
                <a:spcPts val="0"/>
              </a:spcBef>
              <a:buNone/>
            </a:pPr>
            <a:r>
              <a:rPr lang="en-GB" sz="1800"/>
              <a:t>Prepared society (security)</a:t>
            </a:r>
          </a:p>
          <a:p>
            <a:pPr lvl="0" rtl="0">
              <a:lnSpc>
                <a:spcPct val="90000"/>
              </a:lnSpc>
              <a:spcBef>
                <a:spcPts val="500"/>
              </a:spcBef>
              <a:buNone/>
            </a:pPr>
            <a:r>
              <a:rPr lang="en-GB" sz="2400"/>
              <a:t>•</a:t>
            </a:r>
            <a:r>
              <a:rPr lang="en-GB" sz="2400">
                <a:latin typeface="Calibri"/>
                <a:ea typeface="Calibri"/>
                <a:cs typeface="Calibri"/>
                <a:sym typeface="Calibri"/>
              </a:rPr>
              <a:t>Consumers don’t really care about how difficult was the problem that you solved</a:t>
            </a:r>
          </a:p>
          <a:p>
            <a:pPr lvl="0" rtl="0">
              <a:spcBef>
                <a:spcPts val="0"/>
              </a:spcBef>
              <a:buNone/>
            </a:pPr>
            <a:endParaRPr sz="1800"/>
          </a:p>
        </p:txBody>
      </p:sp>
    </p:spTree>
    <p:extLst>
      <p:ext uri="{BB962C8B-B14F-4D97-AF65-F5344CB8AC3E}">
        <p14:creationId xmlns:p14="http://schemas.microsoft.com/office/powerpoint/2010/main" val="340086901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Shape 18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1" name="Shape 18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18615520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Shape 1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9" name="Shape 18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1215009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Shape 19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7" name="Shape 19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GB"/>
              <a:t>Online pdf</a:t>
            </a:r>
          </a:p>
        </p:txBody>
      </p:sp>
    </p:spTree>
    <p:extLst>
      <p:ext uri="{BB962C8B-B14F-4D97-AF65-F5344CB8AC3E}">
        <p14:creationId xmlns:p14="http://schemas.microsoft.com/office/powerpoint/2010/main" val="22028520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Shape 2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4" name="Shape 20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3913412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Shape 20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0" name="Shape 21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13757511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Shape 21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5" name="Shape 21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GB"/>
              <a:t>Online pdf</a:t>
            </a:r>
          </a:p>
          <a:p>
            <a:pPr lvl="0">
              <a:spcBef>
                <a:spcPts val="0"/>
              </a:spcBef>
              <a:buNone/>
            </a:pPr>
            <a:endParaRPr/>
          </a:p>
        </p:txBody>
      </p:sp>
    </p:spTree>
    <p:extLst>
      <p:ext uri="{BB962C8B-B14F-4D97-AF65-F5344CB8AC3E}">
        <p14:creationId xmlns:p14="http://schemas.microsoft.com/office/powerpoint/2010/main" val="63773820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Shape 22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4" name="Shape 22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6165171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Shape 22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0" name="Shape 23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3200096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Shape 23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8" name="Shape 23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5722306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Shape 6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6" name="Shape 6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8032911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Shape 24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3" name="Shape 24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74094830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Shape 24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9" name="Shape 24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GB"/>
              <a:t>Online pdf</a:t>
            </a:r>
          </a:p>
          <a:p>
            <a:pPr lvl="0">
              <a:spcBef>
                <a:spcPts val="0"/>
              </a:spcBef>
              <a:buNone/>
            </a:pPr>
            <a:endParaRPr/>
          </a:p>
        </p:txBody>
      </p:sp>
    </p:spTree>
    <p:extLst>
      <p:ext uri="{BB962C8B-B14F-4D97-AF65-F5344CB8AC3E}">
        <p14:creationId xmlns:p14="http://schemas.microsoft.com/office/powerpoint/2010/main" val="294541157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Shape 25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5" name="Shape 25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GB"/>
              <a:t>That even what we believe is unisensory is actually multisensory</a:t>
            </a:r>
          </a:p>
        </p:txBody>
      </p:sp>
    </p:spTree>
    <p:extLst>
      <p:ext uri="{BB962C8B-B14F-4D97-AF65-F5344CB8AC3E}">
        <p14:creationId xmlns:p14="http://schemas.microsoft.com/office/powerpoint/2010/main" val="264523204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Shape 26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1" name="Shape 26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GB"/>
              <a:t>Online pdf</a:t>
            </a:r>
          </a:p>
          <a:p>
            <a:pPr lvl="0">
              <a:spcBef>
                <a:spcPts val="0"/>
              </a:spcBef>
              <a:buNone/>
            </a:pPr>
            <a:endParaRPr/>
          </a:p>
        </p:txBody>
      </p:sp>
    </p:spTree>
    <p:extLst>
      <p:ext uri="{BB962C8B-B14F-4D97-AF65-F5344CB8AC3E}">
        <p14:creationId xmlns:p14="http://schemas.microsoft.com/office/powerpoint/2010/main" val="27919609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Shape 2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8" name="Shape 26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58990016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Shape 27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4" name="Shape 27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73760422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9" name="Shape 27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05088380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Shape 28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6" name="Shape 28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10697742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Shape 29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3" name="Shape 29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8292701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Shape 2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9" name="Shape 29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9338385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Shape 7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3" name="Shape 7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GB"/>
              <a:t>https://www.google.hu/search?safe=off&amp;biw=1422&amp;bih=655&amp;tbm=isch&amp;sa=1&amp;q=phone+in+pocket&amp;oq=phone+in+pocket&amp;gs_l=psy-ab.3..0i19k1l3j0i7i30i19k1.3551.5000.0.5321.5.4.1.0.0.0.94.310.4.4.0....0...1.1.64.psy-ab..0.5.315.cbP1kyb1E3o</a:t>
            </a:r>
          </a:p>
        </p:txBody>
      </p:sp>
    </p:spTree>
    <p:extLst>
      <p:ext uri="{BB962C8B-B14F-4D97-AF65-F5344CB8AC3E}">
        <p14:creationId xmlns:p14="http://schemas.microsoft.com/office/powerpoint/2010/main" val="312249211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Shape 30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6" name="Shape 30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42483134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Shape 31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4" name="Shape 31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9945440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0" name="Shape 32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47252394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Shape 32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8" name="Shape 32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GB"/>
              <a:t>In order to create a radically new and better interface we have to think outside the box, and sometimes even forget that there was ever any box</a:t>
            </a:r>
          </a:p>
          <a:p>
            <a:pPr lvl="0">
              <a:spcBef>
                <a:spcPts val="0"/>
              </a:spcBef>
              <a:buNone/>
            </a:pPr>
            <a:endParaRPr/>
          </a:p>
        </p:txBody>
      </p:sp>
    </p:spTree>
    <p:extLst>
      <p:ext uri="{BB962C8B-B14F-4D97-AF65-F5344CB8AC3E}">
        <p14:creationId xmlns:p14="http://schemas.microsoft.com/office/powerpoint/2010/main" val="90695971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Shape 33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35" name="Shape 33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35339433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Shape 34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41" name="Shape 34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6700049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Shape 34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46" name="Shape 34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16604264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Shape 35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52" name="Shape 35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80904671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Shape 35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59" name="Shape 35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98251400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Shape 36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65" name="Shape 36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GB"/>
              <a:t>Show the experiment</a:t>
            </a:r>
          </a:p>
        </p:txBody>
      </p:sp>
    </p:spTree>
    <p:extLst>
      <p:ext uri="{BB962C8B-B14F-4D97-AF65-F5344CB8AC3E}">
        <p14:creationId xmlns:p14="http://schemas.microsoft.com/office/powerpoint/2010/main" val="6140955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Shape 7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0" name="Shape 8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GB"/>
              <a:t>I’ve always considered myself more of an applied scientist, interested in problems that would make people’s life easier, better and happier</a:t>
            </a:r>
          </a:p>
        </p:txBody>
      </p:sp>
    </p:spTree>
    <p:extLst>
      <p:ext uri="{BB962C8B-B14F-4D97-AF65-F5344CB8AC3E}">
        <p14:creationId xmlns:p14="http://schemas.microsoft.com/office/powerpoint/2010/main" val="88662053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Shape 37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71" name="Shape 37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72355676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Shape 3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76" name="Shape 37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47191306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Shape 38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1" name="Shape 38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9814149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Shape 8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6" name="Shape 8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6523889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Shape 9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2" name="Shape 9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GB" sz="1800"/>
              <a:t>Needs to be cheaper</a:t>
            </a:r>
            <a:br>
              <a:rPr lang="en-GB" sz="1800"/>
            </a:br>
            <a:r>
              <a:rPr lang="en-GB" sz="1800"/>
              <a:t>Needs content</a:t>
            </a:r>
            <a:br>
              <a:rPr lang="en-GB" sz="1800"/>
            </a:br>
            <a:r>
              <a:rPr lang="en-GB" sz="1800"/>
              <a:t>Needs to be mobile - miniaturization</a:t>
            </a:r>
          </a:p>
          <a:p>
            <a:pPr lvl="0">
              <a:spcBef>
                <a:spcPts val="0"/>
              </a:spcBef>
              <a:buNone/>
            </a:pPr>
            <a:r>
              <a:rPr lang="en-GB" sz="1800"/>
              <a:t>5g Speed</a:t>
            </a:r>
          </a:p>
          <a:p>
            <a:pPr lvl="0">
              <a:spcBef>
                <a:spcPts val="0"/>
              </a:spcBef>
              <a:buNone/>
            </a:pPr>
            <a:r>
              <a:rPr lang="en-GB" sz="1800"/>
              <a:t>Prepared society (security)</a:t>
            </a:r>
          </a:p>
          <a:p>
            <a:pPr lvl="0" rtl="0">
              <a:lnSpc>
                <a:spcPct val="90000"/>
              </a:lnSpc>
              <a:spcBef>
                <a:spcPts val="500"/>
              </a:spcBef>
              <a:buNone/>
            </a:pPr>
            <a:r>
              <a:rPr lang="en-GB" sz="2400"/>
              <a:t>•</a:t>
            </a:r>
            <a:r>
              <a:rPr lang="en-GB" sz="2400">
                <a:latin typeface="Calibri"/>
                <a:ea typeface="Calibri"/>
                <a:cs typeface="Calibri"/>
                <a:sym typeface="Calibri"/>
              </a:rPr>
              <a:t>Consumers don’t really care about how difficult was the problem that you solved</a:t>
            </a:r>
          </a:p>
          <a:p>
            <a:pPr lvl="0" rtl="0">
              <a:spcBef>
                <a:spcPts val="0"/>
              </a:spcBef>
              <a:buNone/>
            </a:pPr>
            <a:endParaRPr sz="1800"/>
          </a:p>
        </p:txBody>
      </p:sp>
    </p:spTree>
    <p:extLst>
      <p:ext uri="{BB962C8B-B14F-4D97-AF65-F5344CB8AC3E}">
        <p14:creationId xmlns:p14="http://schemas.microsoft.com/office/powerpoint/2010/main" val="8463352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Shape 9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8" name="Shape 9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GB" sz="1800"/>
              <a:t>Needs to be cheaper</a:t>
            </a:r>
            <a:br>
              <a:rPr lang="en-GB" sz="1800"/>
            </a:br>
            <a:r>
              <a:rPr lang="en-GB" sz="1800"/>
              <a:t>Needs content</a:t>
            </a:r>
            <a:br>
              <a:rPr lang="en-GB" sz="1800"/>
            </a:br>
            <a:r>
              <a:rPr lang="en-GB" sz="1800"/>
              <a:t>Needs to be mobile - miniaturization</a:t>
            </a:r>
          </a:p>
          <a:p>
            <a:pPr lvl="0" rtl="0">
              <a:spcBef>
                <a:spcPts val="0"/>
              </a:spcBef>
              <a:buNone/>
            </a:pPr>
            <a:r>
              <a:rPr lang="en-GB" sz="1800"/>
              <a:t>5g Speed</a:t>
            </a:r>
          </a:p>
          <a:p>
            <a:pPr lvl="0" rtl="0">
              <a:spcBef>
                <a:spcPts val="0"/>
              </a:spcBef>
              <a:buNone/>
            </a:pPr>
            <a:r>
              <a:rPr lang="en-GB" sz="1800"/>
              <a:t>Prepared society (security)</a:t>
            </a:r>
          </a:p>
          <a:p>
            <a:pPr lvl="0" rtl="0">
              <a:lnSpc>
                <a:spcPct val="90000"/>
              </a:lnSpc>
              <a:spcBef>
                <a:spcPts val="500"/>
              </a:spcBef>
              <a:buNone/>
            </a:pPr>
            <a:r>
              <a:rPr lang="en-GB" sz="2400"/>
              <a:t>•</a:t>
            </a:r>
            <a:r>
              <a:rPr lang="en-GB" sz="2400">
                <a:latin typeface="Calibri"/>
                <a:ea typeface="Calibri"/>
                <a:cs typeface="Calibri"/>
                <a:sym typeface="Calibri"/>
              </a:rPr>
              <a:t>Consumers don’t really care about how difficult was the problem that you solved</a:t>
            </a:r>
          </a:p>
          <a:p>
            <a:pPr lvl="0" rtl="0">
              <a:spcBef>
                <a:spcPts val="0"/>
              </a:spcBef>
              <a:buNone/>
            </a:pPr>
            <a:endParaRPr sz="1800"/>
          </a:p>
        </p:txBody>
      </p:sp>
    </p:spTree>
    <p:extLst>
      <p:ext uri="{BB962C8B-B14F-4D97-AF65-F5344CB8AC3E}">
        <p14:creationId xmlns:p14="http://schemas.microsoft.com/office/powerpoint/2010/main" val="24761227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Shape 10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6" name="Shape 10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9299501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9"/>
        <p:cNvGrpSpPr/>
        <p:nvPr/>
      </p:nvGrpSpPr>
      <p:grpSpPr>
        <a:xfrm>
          <a:off x="0" y="0"/>
          <a:ext cx="0" cy="0"/>
          <a:chOff x="0" y="0"/>
          <a:chExt cx="0" cy="0"/>
        </a:xfrm>
      </p:grpSpPr>
      <p:sp>
        <p:nvSpPr>
          <p:cNvPr id="10" name="Shape 10"/>
          <p:cNvSpPr txBox="1">
            <a:spLocks noGrp="1"/>
          </p:cNvSpPr>
          <p:nvPr>
            <p:ph type="ctrTitle"/>
          </p:nvPr>
        </p:nvSpPr>
        <p:spPr>
          <a:xfrm>
            <a:off x="311708" y="744575"/>
            <a:ext cx="8520600" cy="2052600"/>
          </a:xfrm>
          <a:prstGeom prst="rect">
            <a:avLst/>
          </a:prstGeom>
        </p:spPr>
        <p:txBody>
          <a:bodyPr lIns="91425" tIns="91425" rIns="91425" bIns="91425" anchor="b" anchorCtr="0"/>
          <a:lstStyle>
            <a:lvl1pPr lvl="0" algn="ctr">
              <a:spcBef>
                <a:spcPts val="0"/>
              </a:spcBef>
              <a:buSzPct val="100000"/>
              <a:defRPr sz="5200"/>
            </a:lvl1pPr>
            <a:lvl2pPr lvl="1" algn="ctr">
              <a:spcBef>
                <a:spcPts val="0"/>
              </a:spcBef>
              <a:buSzPct val="100000"/>
              <a:defRPr sz="5200"/>
            </a:lvl2pPr>
            <a:lvl3pPr lvl="2" algn="ctr">
              <a:spcBef>
                <a:spcPts val="0"/>
              </a:spcBef>
              <a:buSzPct val="100000"/>
              <a:defRPr sz="5200"/>
            </a:lvl3pPr>
            <a:lvl4pPr lvl="3" algn="ctr">
              <a:spcBef>
                <a:spcPts val="0"/>
              </a:spcBef>
              <a:buSzPct val="100000"/>
              <a:defRPr sz="5200"/>
            </a:lvl4pPr>
            <a:lvl5pPr lvl="4" algn="ctr">
              <a:spcBef>
                <a:spcPts val="0"/>
              </a:spcBef>
              <a:buSzPct val="100000"/>
              <a:defRPr sz="5200"/>
            </a:lvl5pPr>
            <a:lvl6pPr lvl="5" algn="ctr">
              <a:spcBef>
                <a:spcPts val="0"/>
              </a:spcBef>
              <a:buSzPct val="100000"/>
              <a:defRPr sz="5200"/>
            </a:lvl6pPr>
            <a:lvl7pPr lvl="6" algn="ctr">
              <a:spcBef>
                <a:spcPts val="0"/>
              </a:spcBef>
              <a:buSzPct val="100000"/>
              <a:defRPr sz="5200"/>
            </a:lvl7pPr>
            <a:lvl8pPr lvl="7" algn="ctr">
              <a:spcBef>
                <a:spcPts val="0"/>
              </a:spcBef>
              <a:buSzPct val="100000"/>
              <a:defRPr sz="5200"/>
            </a:lvl8pPr>
            <a:lvl9pPr lvl="8" algn="ctr">
              <a:spcBef>
                <a:spcPts val="0"/>
              </a:spcBef>
              <a:buSzPct val="100000"/>
              <a:defRPr sz="5200"/>
            </a:lvl9pPr>
          </a:lstStyle>
          <a:p>
            <a:endParaRPr/>
          </a:p>
        </p:txBody>
      </p:sp>
      <p:sp>
        <p:nvSpPr>
          <p:cNvPr id="11" name="Shape 11"/>
          <p:cNvSpPr txBox="1">
            <a:spLocks noGrp="1"/>
          </p:cNvSpPr>
          <p:nvPr>
            <p:ph type="subTitle" idx="1"/>
          </p:nvPr>
        </p:nvSpPr>
        <p:spPr>
          <a:xfrm>
            <a:off x="311700" y="2834125"/>
            <a:ext cx="8520600" cy="792600"/>
          </a:xfrm>
          <a:prstGeom prst="rect">
            <a:avLst/>
          </a:prstGeom>
        </p:spPr>
        <p:txBody>
          <a:bodyPr lIns="91425" tIns="91425" rIns="91425" bIns="91425" anchor="t" anchorCtr="0"/>
          <a:lstStyle>
            <a:lvl1pPr lvl="0" algn="ctr">
              <a:lnSpc>
                <a:spcPct val="100000"/>
              </a:lnSpc>
              <a:spcBef>
                <a:spcPts val="0"/>
              </a:spcBef>
              <a:spcAft>
                <a:spcPts val="0"/>
              </a:spcAft>
              <a:buSzPct val="100000"/>
              <a:buNone/>
              <a:defRPr sz="2800"/>
            </a:lvl1pPr>
            <a:lvl2pPr lvl="1" algn="ctr">
              <a:lnSpc>
                <a:spcPct val="100000"/>
              </a:lnSpc>
              <a:spcBef>
                <a:spcPts val="0"/>
              </a:spcBef>
              <a:spcAft>
                <a:spcPts val="0"/>
              </a:spcAft>
              <a:buSzPct val="100000"/>
              <a:buNone/>
              <a:defRPr sz="2800"/>
            </a:lvl2pPr>
            <a:lvl3pPr lvl="2" algn="ctr">
              <a:lnSpc>
                <a:spcPct val="100000"/>
              </a:lnSpc>
              <a:spcBef>
                <a:spcPts val="0"/>
              </a:spcBef>
              <a:spcAft>
                <a:spcPts val="0"/>
              </a:spcAft>
              <a:buSzPct val="100000"/>
              <a:buNone/>
              <a:defRPr sz="2800"/>
            </a:lvl3pPr>
            <a:lvl4pPr lvl="3" algn="ctr">
              <a:lnSpc>
                <a:spcPct val="100000"/>
              </a:lnSpc>
              <a:spcBef>
                <a:spcPts val="0"/>
              </a:spcBef>
              <a:spcAft>
                <a:spcPts val="0"/>
              </a:spcAft>
              <a:buSzPct val="100000"/>
              <a:buNone/>
              <a:defRPr sz="2800"/>
            </a:lvl4pPr>
            <a:lvl5pPr lvl="4" algn="ctr">
              <a:lnSpc>
                <a:spcPct val="100000"/>
              </a:lnSpc>
              <a:spcBef>
                <a:spcPts val="0"/>
              </a:spcBef>
              <a:spcAft>
                <a:spcPts val="0"/>
              </a:spcAft>
              <a:buSzPct val="100000"/>
              <a:buNone/>
              <a:defRPr sz="2800"/>
            </a:lvl5pPr>
            <a:lvl6pPr lvl="5" algn="ctr">
              <a:lnSpc>
                <a:spcPct val="100000"/>
              </a:lnSpc>
              <a:spcBef>
                <a:spcPts val="0"/>
              </a:spcBef>
              <a:spcAft>
                <a:spcPts val="0"/>
              </a:spcAft>
              <a:buSzPct val="100000"/>
              <a:buNone/>
              <a:defRPr sz="2800"/>
            </a:lvl6pPr>
            <a:lvl7pPr lvl="6" algn="ctr">
              <a:lnSpc>
                <a:spcPct val="100000"/>
              </a:lnSpc>
              <a:spcBef>
                <a:spcPts val="0"/>
              </a:spcBef>
              <a:spcAft>
                <a:spcPts val="0"/>
              </a:spcAft>
              <a:buSzPct val="100000"/>
              <a:buNone/>
              <a:defRPr sz="2800"/>
            </a:lvl7pPr>
            <a:lvl8pPr lvl="7" algn="ctr">
              <a:lnSpc>
                <a:spcPct val="100000"/>
              </a:lnSpc>
              <a:spcBef>
                <a:spcPts val="0"/>
              </a:spcBef>
              <a:spcAft>
                <a:spcPts val="0"/>
              </a:spcAft>
              <a:buSzPct val="100000"/>
              <a:buNone/>
              <a:defRPr sz="2800"/>
            </a:lvl8pPr>
            <a:lvl9pPr lvl="8" algn="ctr">
              <a:lnSpc>
                <a:spcPct val="100000"/>
              </a:lnSpc>
              <a:spcBef>
                <a:spcPts val="0"/>
              </a:spcBef>
              <a:spcAft>
                <a:spcPts val="0"/>
              </a:spcAft>
              <a:buSzPct val="100000"/>
              <a:buNone/>
              <a:defRPr sz="2800"/>
            </a:lvl9pPr>
          </a:lstStyle>
          <a:p>
            <a:endParaRPr/>
          </a:p>
        </p:txBody>
      </p:sp>
      <p:sp>
        <p:nvSpPr>
          <p:cNvPr id="12" name="Shape 12"/>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GB"/>
              <a:t>‹#›</a:t>
            </a:fld>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Big number">
    <p:spTree>
      <p:nvGrpSpPr>
        <p:cNvPr id="1" name="Shape 44"/>
        <p:cNvGrpSpPr/>
        <p:nvPr/>
      </p:nvGrpSpPr>
      <p:grpSpPr>
        <a:xfrm>
          <a:off x="0" y="0"/>
          <a:ext cx="0" cy="0"/>
          <a:chOff x="0" y="0"/>
          <a:chExt cx="0" cy="0"/>
        </a:xfrm>
      </p:grpSpPr>
      <p:sp>
        <p:nvSpPr>
          <p:cNvPr id="45" name="Shape 45"/>
          <p:cNvSpPr txBox="1">
            <a:spLocks noGrp="1"/>
          </p:cNvSpPr>
          <p:nvPr>
            <p:ph type="title"/>
          </p:nvPr>
        </p:nvSpPr>
        <p:spPr>
          <a:xfrm>
            <a:off x="311700" y="1106125"/>
            <a:ext cx="8520600" cy="1963500"/>
          </a:xfrm>
          <a:prstGeom prst="rect">
            <a:avLst/>
          </a:prstGeom>
        </p:spPr>
        <p:txBody>
          <a:bodyPr lIns="91425" tIns="91425" rIns="91425" bIns="91425" anchor="b" anchorCtr="0"/>
          <a:lstStyle>
            <a:lvl1pPr lvl="0" algn="ctr">
              <a:spcBef>
                <a:spcPts val="0"/>
              </a:spcBef>
              <a:buSzPct val="100000"/>
              <a:defRPr sz="12000"/>
            </a:lvl1pPr>
            <a:lvl2pPr lvl="1" algn="ctr">
              <a:spcBef>
                <a:spcPts val="0"/>
              </a:spcBef>
              <a:buSzPct val="100000"/>
              <a:defRPr sz="12000"/>
            </a:lvl2pPr>
            <a:lvl3pPr lvl="2" algn="ctr">
              <a:spcBef>
                <a:spcPts val="0"/>
              </a:spcBef>
              <a:buSzPct val="100000"/>
              <a:defRPr sz="12000"/>
            </a:lvl3pPr>
            <a:lvl4pPr lvl="3" algn="ctr">
              <a:spcBef>
                <a:spcPts val="0"/>
              </a:spcBef>
              <a:buSzPct val="100000"/>
              <a:defRPr sz="12000"/>
            </a:lvl4pPr>
            <a:lvl5pPr lvl="4" algn="ctr">
              <a:spcBef>
                <a:spcPts val="0"/>
              </a:spcBef>
              <a:buSzPct val="100000"/>
              <a:defRPr sz="12000"/>
            </a:lvl5pPr>
            <a:lvl6pPr lvl="5" algn="ctr">
              <a:spcBef>
                <a:spcPts val="0"/>
              </a:spcBef>
              <a:buSzPct val="100000"/>
              <a:defRPr sz="12000"/>
            </a:lvl6pPr>
            <a:lvl7pPr lvl="6" algn="ctr">
              <a:spcBef>
                <a:spcPts val="0"/>
              </a:spcBef>
              <a:buSzPct val="100000"/>
              <a:defRPr sz="12000"/>
            </a:lvl7pPr>
            <a:lvl8pPr lvl="7" algn="ctr">
              <a:spcBef>
                <a:spcPts val="0"/>
              </a:spcBef>
              <a:buSzPct val="100000"/>
              <a:defRPr sz="12000"/>
            </a:lvl8pPr>
            <a:lvl9pPr lvl="8" algn="ctr">
              <a:spcBef>
                <a:spcPts val="0"/>
              </a:spcBef>
              <a:buSzPct val="100000"/>
              <a:defRPr sz="12000"/>
            </a:lvl9pPr>
          </a:lstStyle>
          <a:p>
            <a:endParaRPr/>
          </a:p>
        </p:txBody>
      </p:sp>
      <p:sp>
        <p:nvSpPr>
          <p:cNvPr id="46" name="Shape 46"/>
          <p:cNvSpPr txBox="1">
            <a:spLocks noGrp="1"/>
          </p:cNvSpPr>
          <p:nvPr>
            <p:ph type="body" idx="1"/>
          </p:nvPr>
        </p:nvSpPr>
        <p:spPr>
          <a:xfrm>
            <a:off x="311700" y="3152225"/>
            <a:ext cx="8520600" cy="1300800"/>
          </a:xfrm>
          <a:prstGeom prst="rect">
            <a:avLst/>
          </a:prstGeom>
        </p:spPr>
        <p:txBody>
          <a:bodyPr lIns="91425" tIns="91425" rIns="91425" bIns="91425" anchor="t" anchorCtr="0"/>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a:endParaRPr/>
          </a:p>
        </p:txBody>
      </p:sp>
      <p:sp>
        <p:nvSpPr>
          <p:cNvPr id="47" name="Shape 47"/>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GB"/>
              <a:t>‹#›</a:t>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48"/>
        <p:cNvGrpSpPr/>
        <p:nvPr/>
      </p:nvGrpSpPr>
      <p:grpSpPr>
        <a:xfrm>
          <a:off x="0" y="0"/>
          <a:ext cx="0" cy="0"/>
          <a:chOff x="0" y="0"/>
          <a:chExt cx="0" cy="0"/>
        </a:xfrm>
      </p:grpSpPr>
      <p:sp>
        <p:nvSpPr>
          <p:cNvPr id="49" name="Shape 49"/>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GB"/>
              <a:t>‹#›</a:t>
            </a:fld>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311700" y="2150850"/>
            <a:ext cx="8520600" cy="841800"/>
          </a:xfrm>
          <a:prstGeom prst="rect">
            <a:avLst/>
          </a:prstGeom>
        </p:spPr>
        <p:txBody>
          <a:bodyPr lIns="91425" tIns="91425" rIns="91425" bIns="91425" anchor="ctr" anchorCtr="0"/>
          <a:lstStyle>
            <a:lvl1pPr lvl="0" algn="ctr">
              <a:spcBef>
                <a:spcPts val="0"/>
              </a:spcBef>
              <a:buSzPct val="100000"/>
              <a:defRPr sz="3600"/>
            </a:lvl1pPr>
            <a:lvl2pPr lvl="1" algn="ctr">
              <a:spcBef>
                <a:spcPts val="0"/>
              </a:spcBef>
              <a:buSzPct val="100000"/>
              <a:defRPr sz="3600"/>
            </a:lvl2pPr>
            <a:lvl3pPr lvl="2" algn="ctr">
              <a:spcBef>
                <a:spcPts val="0"/>
              </a:spcBef>
              <a:buSzPct val="100000"/>
              <a:defRPr sz="3600"/>
            </a:lvl3pPr>
            <a:lvl4pPr lvl="3" algn="ctr">
              <a:spcBef>
                <a:spcPts val="0"/>
              </a:spcBef>
              <a:buSzPct val="100000"/>
              <a:defRPr sz="3600"/>
            </a:lvl4pPr>
            <a:lvl5pPr lvl="4" algn="ctr">
              <a:spcBef>
                <a:spcPts val="0"/>
              </a:spcBef>
              <a:buSzPct val="100000"/>
              <a:defRPr sz="3600"/>
            </a:lvl5pPr>
            <a:lvl6pPr lvl="5" algn="ctr">
              <a:spcBef>
                <a:spcPts val="0"/>
              </a:spcBef>
              <a:buSzPct val="100000"/>
              <a:defRPr sz="3600"/>
            </a:lvl6pPr>
            <a:lvl7pPr lvl="6" algn="ctr">
              <a:spcBef>
                <a:spcPts val="0"/>
              </a:spcBef>
              <a:buSzPct val="100000"/>
              <a:defRPr sz="3600"/>
            </a:lvl7pPr>
            <a:lvl8pPr lvl="7" algn="ctr">
              <a:spcBef>
                <a:spcPts val="0"/>
              </a:spcBef>
              <a:buSzPct val="100000"/>
              <a:defRPr sz="3600"/>
            </a:lvl8pPr>
            <a:lvl9pPr lvl="8" algn="ctr">
              <a:spcBef>
                <a:spcPts val="0"/>
              </a:spcBef>
              <a:buSzPct val="100000"/>
              <a:defRPr sz="3600"/>
            </a:lvl9pPr>
          </a:lstStyle>
          <a:p>
            <a:endParaRPr/>
          </a:p>
        </p:txBody>
      </p:sp>
      <p:sp>
        <p:nvSpPr>
          <p:cNvPr id="15" name="Shape 15"/>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GB"/>
              <a:t>‹#›</a:t>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311700" y="445025"/>
            <a:ext cx="8520600" cy="5727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8" name="Shape 18"/>
          <p:cNvSpPr txBox="1">
            <a:spLocks noGrp="1"/>
          </p:cNvSpPr>
          <p:nvPr>
            <p:ph type="body" idx="1"/>
          </p:nvPr>
        </p:nvSpPr>
        <p:spPr>
          <a:xfrm>
            <a:off x="311700" y="1152475"/>
            <a:ext cx="8520600" cy="34164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9" name="Shape 19"/>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GB"/>
              <a:t>‹#›</a:t>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11700" y="445025"/>
            <a:ext cx="8520600" cy="5727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body" idx="1"/>
          </p:nvPr>
        </p:nvSpPr>
        <p:spPr>
          <a:xfrm>
            <a:off x="311700" y="1152475"/>
            <a:ext cx="3999900" cy="34164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3" name="Shape 23"/>
          <p:cNvSpPr txBox="1">
            <a:spLocks noGrp="1"/>
          </p:cNvSpPr>
          <p:nvPr>
            <p:ph type="body" idx="2"/>
          </p:nvPr>
        </p:nvSpPr>
        <p:spPr>
          <a:xfrm>
            <a:off x="4832400" y="1152475"/>
            <a:ext cx="3999900" cy="34164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4" name="Shape 24"/>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GB"/>
              <a:t>‹#›</a:t>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311700" y="445025"/>
            <a:ext cx="8520600" cy="5727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7" name="Shape 27"/>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GB"/>
              <a:t>‹#›</a:t>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311700" y="555600"/>
            <a:ext cx="2808000" cy="755700"/>
          </a:xfrm>
          <a:prstGeom prst="rect">
            <a:avLst/>
          </a:prstGeom>
        </p:spPr>
        <p:txBody>
          <a:bodyPr lIns="91425" tIns="91425" rIns="91425" bIns="91425" anchor="b" anchorCtr="0"/>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a:endParaRPr/>
          </a:p>
        </p:txBody>
      </p:sp>
      <p:sp>
        <p:nvSpPr>
          <p:cNvPr id="30" name="Shape 30"/>
          <p:cNvSpPr txBox="1">
            <a:spLocks noGrp="1"/>
          </p:cNvSpPr>
          <p:nvPr>
            <p:ph type="body" idx="1"/>
          </p:nvPr>
        </p:nvSpPr>
        <p:spPr>
          <a:xfrm>
            <a:off x="311700" y="1389600"/>
            <a:ext cx="2808000" cy="3179400"/>
          </a:xfrm>
          <a:prstGeom prst="rect">
            <a:avLst/>
          </a:prstGeom>
        </p:spPr>
        <p:txBody>
          <a:bodyPr lIns="91425" tIns="91425" rIns="91425" bIns="91425" anchor="t" anchorCtr="0"/>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31" name="Shape 31"/>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GB"/>
              <a:t>‹#›</a:t>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Main point">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490250" y="450150"/>
            <a:ext cx="6367800" cy="4090800"/>
          </a:xfrm>
          <a:prstGeom prst="rect">
            <a:avLst/>
          </a:prstGeom>
        </p:spPr>
        <p:txBody>
          <a:bodyPr lIns="91425" tIns="91425" rIns="91425" bIns="91425" anchor="ctr" anchorCtr="0"/>
          <a:lstStyle>
            <a:lvl1pPr lvl="0">
              <a:spcBef>
                <a:spcPts val="0"/>
              </a:spcBef>
              <a:buSzPct val="100000"/>
              <a:defRPr sz="4800"/>
            </a:lvl1pPr>
            <a:lvl2pPr lvl="1">
              <a:spcBef>
                <a:spcPts val="0"/>
              </a:spcBef>
              <a:buSzPct val="100000"/>
              <a:defRPr sz="4800"/>
            </a:lvl2pPr>
            <a:lvl3pPr lvl="2">
              <a:spcBef>
                <a:spcPts val="0"/>
              </a:spcBef>
              <a:buSzPct val="100000"/>
              <a:defRPr sz="4800"/>
            </a:lvl3pPr>
            <a:lvl4pPr lvl="3">
              <a:spcBef>
                <a:spcPts val="0"/>
              </a:spcBef>
              <a:buSzPct val="100000"/>
              <a:defRPr sz="4800"/>
            </a:lvl4pPr>
            <a:lvl5pPr lvl="4">
              <a:spcBef>
                <a:spcPts val="0"/>
              </a:spcBef>
              <a:buSzPct val="100000"/>
              <a:defRPr sz="4800"/>
            </a:lvl5pPr>
            <a:lvl6pPr lvl="5">
              <a:spcBef>
                <a:spcPts val="0"/>
              </a:spcBef>
              <a:buSzPct val="100000"/>
              <a:defRPr sz="4800"/>
            </a:lvl6pPr>
            <a:lvl7pPr lvl="6">
              <a:spcBef>
                <a:spcPts val="0"/>
              </a:spcBef>
              <a:buSzPct val="100000"/>
              <a:defRPr sz="4800"/>
            </a:lvl7pPr>
            <a:lvl8pPr lvl="7">
              <a:spcBef>
                <a:spcPts val="0"/>
              </a:spcBef>
              <a:buSzPct val="100000"/>
              <a:defRPr sz="4800"/>
            </a:lvl8pPr>
            <a:lvl9pPr lvl="8">
              <a:spcBef>
                <a:spcPts val="0"/>
              </a:spcBef>
              <a:buSzPct val="100000"/>
              <a:defRPr sz="4800"/>
            </a:lvl9pPr>
          </a:lstStyle>
          <a:p>
            <a:endParaRPr/>
          </a:p>
        </p:txBody>
      </p:sp>
      <p:sp>
        <p:nvSpPr>
          <p:cNvPr id="34" name="Shape 34"/>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GB"/>
              <a:t>‹#›</a:t>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35"/>
        <p:cNvGrpSpPr/>
        <p:nvPr/>
      </p:nvGrpSpPr>
      <p:grpSpPr>
        <a:xfrm>
          <a:off x="0" y="0"/>
          <a:ext cx="0" cy="0"/>
          <a:chOff x="0" y="0"/>
          <a:chExt cx="0" cy="0"/>
        </a:xfrm>
      </p:grpSpPr>
      <p:sp>
        <p:nvSpPr>
          <p:cNvPr id="36" name="Shape 36"/>
          <p:cNvSpPr/>
          <p:nvPr/>
        </p:nvSpPr>
        <p:spPr>
          <a:xfrm>
            <a:off x="4572000" y="25"/>
            <a:ext cx="4572000" cy="5143500"/>
          </a:xfrm>
          <a:prstGeom prst="rect">
            <a:avLst/>
          </a:prstGeom>
          <a:solidFill>
            <a:schemeClr val="dk2"/>
          </a:solidFill>
          <a:ln>
            <a:noFill/>
          </a:ln>
        </p:spPr>
        <p:txBody>
          <a:bodyPr lIns="91425" tIns="91425" rIns="91425" bIns="91425" anchor="ctr" anchorCtr="0">
            <a:noAutofit/>
          </a:bodyPr>
          <a:lstStyle/>
          <a:p>
            <a:pPr lvl="0">
              <a:spcBef>
                <a:spcPts val="0"/>
              </a:spcBef>
              <a:buNone/>
            </a:pPr>
            <a:endParaRPr/>
          </a:p>
        </p:txBody>
      </p:sp>
      <p:sp>
        <p:nvSpPr>
          <p:cNvPr id="37" name="Shape 37"/>
          <p:cNvSpPr txBox="1">
            <a:spLocks noGrp="1"/>
          </p:cNvSpPr>
          <p:nvPr>
            <p:ph type="title"/>
          </p:nvPr>
        </p:nvSpPr>
        <p:spPr>
          <a:xfrm>
            <a:off x="265500" y="1233175"/>
            <a:ext cx="4045200" cy="1482300"/>
          </a:xfrm>
          <a:prstGeom prst="rect">
            <a:avLst/>
          </a:prstGeom>
        </p:spPr>
        <p:txBody>
          <a:bodyPr lIns="91425" tIns="91425" rIns="91425" bIns="91425" anchor="b" anchorCtr="0"/>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a:endParaRPr/>
          </a:p>
        </p:txBody>
      </p:sp>
      <p:sp>
        <p:nvSpPr>
          <p:cNvPr id="38" name="Shape 38"/>
          <p:cNvSpPr txBox="1">
            <a:spLocks noGrp="1"/>
          </p:cNvSpPr>
          <p:nvPr>
            <p:ph type="subTitle" idx="1"/>
          </p:nvPr>
        </p:nvSpPr>
        <p:spPr>
          <a:xfrm>
            <a:off x="265500" y="2803075"/>
            <a:ext cx="4045200" cy="1235100"/>
          </a:xfrm>
          <a:prstGeom prst="rect">
            <a:avLst/>
          </a:prstGeom>
        </p:spPr>
        <p:txBody>
          <a:bodyPr lIns="91425" tIns="91425" rIns="91425" bIns="91425" anchor="t" anchorCtr="0"/>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a:endParaRPr/>
          </a:p>
        </p:txBody>
      </p:sp>
      <p:sp>
        <p:nvSpPr>
          <p:cNvPr id="39" name="Shape 39"/>
          <p:cNvSpPr txBox="1">
            <a:spLocks noGrp="1"/>
          </p:cNvSpPr>
          <p:nvPr>
            <p:ph type="body" idx="2"/>
          </p:nvPr>
        </p:nvSpPr>
        <p:spPr>
          <a:xfrm>
            <a:off x="4939500" y="724200"/>
            <a:ext cx="3837000" cy="3695100"/>
          </a:xfrm>
          <a:prstGeom prst="rect">
            <a:avLst/>
          </a:prstGeom>
        </p:spPr>
        <p:txBody>
          <a:bodyPr lIns="91425" tIns="91425" rIns="91425" bIns="91425" anchor="ctr" anchorCtr="0"/>
          <a:lstStyle>
            <a:lvl1pPr lvl="0">
              <a:spcBef>
                <a:spcPts val="0"/>
              </a:spcBef>
              <a:buClr>
                <a:schemeClr val="dk1"/>
              </a:buClr>
              <a:defRPr>
                <a:solidFill>
                  <a:schemeClr val="dk1"/>
                </a:solidFill>
              </a:defRPr>
            </a:lvl1pPr>
            <a:lvl2pPr lvl="1">
              <a:spcBef>
                <a:spcPts val="0"/>
              </a:spcBef>
              <a:buClr>
                <a:schemeClr val="dk1"/>
              </a:buClr>
              <a:defRPr>
                <a:solidFill>
                  <a:schemeClr val="dk1"/>
                </a:solidFill>
              </a:defRPr>
            </a:lvl2pPr>
            <a:lvl3pPr lvl="2">
              <a:spcBef>
                <a:spcPts val="0"/>
              </a:spcBef>
              <a:buClr>
                <a:schemeClr val="dk1"/>
              </a:buClr>
              <a:defRPr>
                <a:solidFill>
                  <a:schemeClr val="dk1"/>
                </a:solidFill>
              </a:defRPr>
            </a:lvl3pPr>
            <a:lvl4pPr lvl="3">
              <a:spcBef>
                <a:spcPts val="0"/>
              </a:spcBef>
              <a:buClr>
                <a:schemeClr val="dk1"/>
              </a:buClr>
              <a:defRPr>
                <a:solidFill>
                  <a:schemeClr val="dk1"/>
                </a:solidFill>
              </a:defRPr>
            </a:lvl4pPr>
            <a:lvl5pPr lvl="4">
              <a:spcBef>
                <a:spcPts val="0"/>
              </a:spcBef>
              <a:buClr>
                <a:schemeClr val="dk1"/>
              </a:buClr>
              <a:defRPr>
                <a:solidFill>
                  <a:schemeClr val="dk1"/>
                </a:solidFill>
              </a:defRPr>
            </a:lvl5pPr>
            <a:lvl6pPr lvl="5">
              <a:spcBef>
                <a:spcPts val="0"/>
              </a:spcBef>
              <a:buClr>
                <a:schemeClr val="dk1"/>
              </a:buClr>
              <a:defRPr>
                <a:solidFill>
                  <a:schemeClr val="dk1"/>
                </a:solidFill>
              </a:defRPr>
            </a:lvl6pPr>
            <a:lvl7pPr lvl="6">
              <a:spcBef>
                <a:spcPts val="0"/>
              </a:spcBef>
              <a:buClr>
                <a:schemeClr val="dk1"/>
              </a:buClr>
              <a:defRPr>
                <a:solidFill>
                  <a:schemeClr val="dk1"/>
                </a:solidFill>
              </a:defRPr>
            </a:lvl7pPr>
            <a:lvl8pPr lvl="7">
              <a:spcBef>
                <a:spcPts val="0"/>
              </a:spcBef>
              <a:buClr>
                <a:schemeClr val="dk1"/>
              </a:buClr>
              <a:defRPr>
                <a:solidFill>
                  <a:schemeClr val="dk1"/>
                </a:solidFill>
              </a:defRPr>
            </a:lvl8pPr>
            <a:lvl9pPr lvl="8">
              <a:spcBef>
                <a:spcPts val="0"/>
              </a:spcBef>
              <a:buClr>
                <a:schemeClr val="dk1"/>
              </a:buClr>
              <a:defRPr>
                <a:solidFill>
                  <a:schemeClr val="dk1"/>
                </a:solidFill>
              </a:defRPr>
            </a:lvl9pPr>
          </a:lstStyle>
          <a:p>
            <a:endParaRPr/>
          </a:p>
        </p:txBody>
      </p:sp>
      <p:sp>
        <p:nvSpPr>
          <p:cNvPr id="40" name="Shape 40"/>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GB"/>
              <a:t>‹#›</a:t>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Caption">
    <p:spTree>
      <p:nvGrpSpPr>
        <p:cNvPr id="1" name="Shape 41"/>
        <p:cNvGrpSpPr/>
        <p:nvPr/>
      </p:nvGrpSpPr>
      <p:grpSpPr>
        <a:xfrm>
          <a:off x="0" y="0"/>
          <a:ext cx="0" cy="0"/>
          <a:chOff x="0" y="0"/>
          <a:chExt cx="0" cy="0"/>
        </a:xfrm>
      </p:grpSpPr>
      <p:sp>
        <p:nvSpPr>
          <p:cNvPr id="42" name="Shape 42"/>
          <p:cNvSpPr txBox="1">
            <a:spLocks noGrp="1"/>
          </p:cNvSpPr>
          <p:nvPr>
            <p:ph type="body" idx="1"/>
          </p:nvPr>
        </p:nvSpPr>
        <p:spPr>
          <a:xfrm>
            <a:off x="311700" y="4230575"/>
            <a:ext cx="5998800" cy="605100"/>
          </a:xfrm>
          <a:prstGeom prst="rect">
            <a:avLst/>
          </a:prstGeom>
        </p:spPr>
        <p:txBody>
          <a:bodyPr lIns="91425" tIns="91425" rIns="91425" bIns="91425" anchor="ctr" anchorCtr="0"/>
          <a:lstStyle>
            <a:lvl1pPr lvl="0">
              <a:lnSpc>
                <a:spcPct val="100000"/>
              </a:lnSpc>
              <a:spcBef>
                <a:spcPts val="0"/>
              </a:spcBef>
              <a:spcAft>
                <a:spcPts val="0"/>
              </a:spcAft>
              <a:buNone/>
              <a:defRPr/>
            </a:lvl1pPr>
          </a:lstStyle>
          <a:p>
            <a:endParaRPr/>
          </a:p>
        </p:txBody>
      </p:sp>
      <p:sp>
        <p:nvSpPr>
          <p:cNvPr id="43" name="Shape 43"/>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GB"/>
              <a:t>‹#›</a:t>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dark-2">
    <p:bg>
      <p:bgPr>
        <a:solidFill>
          <a:srgbClr val="000000"/>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572700"/>
          </a:xfrm>
          <a:prstGeom prst="rect">
            <a:avLst/>
          </a:prstGeom>
          <a:noFill/>
          <a:ln>
            <a:noFill/>
          </a:ln>
        </p:spPr>
        <p:txBody>
          <a:bodyPr lIns="91425" tIns="91425" rIns="91425" bIns="91425" anchor="t" anchorCtr="0"/>
          <a:lstStyle>
            <a:lvl1pPr lvl="0">
              <a:spcBef>
                <a:spcPts val="0"/>
              </a:spcBef>
              <a:buClr>
                <a:schemeClr val="dk1"/>
              </a:buClr>
              <a:buSzPct val="100000"/>
              <a:buNone/>
              <a:defRPr sz="2800">
                <a:solidFill>
                  <a:schemeClr val="dk1"/>
                </a:solidFil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a:endParaRPr/>
          </a:p>
        </p:txBody>
      </p:sp>
      <p:sp>
        <p:nvSpPr>
          <p:cNvPr id="7" name="Shape 7"/>
          <p:cNvSpPr txBox="1">
            <a:spLocks noGrp="1"/>
          </p:cNvSpPr>
          <p:nvPr>
            <p:ph type="body" idx="1"/>
          </p:nvPr>
        </p:nvSpPr>
        <p:spPr>
          <a:xfrm>
            <a:off x="311700" y="1152475"/>
            <a:ext cx="8520600" cy="3416400"/>
          </a:xfrm>
          <a:prstGeom prst="rect">
            <a:avLst/>
          </a:prstGeom>
          <a:noFill/>
          <a:ln>
            <a:noFill/>
          </a:ln>
        </p:spPr>
        <p:txBody>
          <a:bodyPr lIns="91425" tIns="91425" rIns="91425" bIns="91425" anchor="t" anchorCtr="0"/>
          <a:lstStyle>
            <a:lvl1pPr lvl="0">
              <a:lnSpc>
                <a:spcPct val="115000"/>
              </a:lnSpc>
              <a:spcBef>
                <a:spcPts val="0"/>
              </a:spcBef>
              <a:spcAft>
                <a:spcPts val="1600"/>
              </a:spcAft>
              <a:buClr>
                <a:schemeClr val="lt2"/>
              </a:buClr>
              <a:buSzPct val="100000"/>
              <a:buChar char="●"/>
              <a:defRPr sz="1800">
                <a:solidFill>
                  <a:schemeClr val="lt2"/>
                </a:solidFill>
              </a:defRPr>
            </a:lvl1pPr>
            <a:lvl2pPr lvl="1">
              <a:lnSpc>
                <a:spcPct val="115000"/>
              </a:lnSpc>
              <a:spcBef>
                <a:spcPts val="0"/>
              </a:spcBef>
              <a:spcAft>
                <a:spcPts val="1600"/>
              </a:spcAft>
              <a:buClr>
                <a:schemeClr val="lt2"/>
              </a:buClr>
              <a:buChar char="○"/>
              <a:defRPr>
                <a:solidFill>
                  <a:schemeClr val="lt2"/>
                </a:solidFill>
              </a:defRPr>
            </a:lvl2pPr>
            <a:lvl3pPr lvl="2">
              <a:lnSpc>
                <a:spcPct val="115000"/>
              </a:lnSpc>
              <a:spcBef>
                <a:spcPts val="0"/>
              </a:spcBef>
              <a:spcAft>
                <a:spcPts val="1600"/>
              </a:spcAft>
              <a:buClr>
                <a:schemeClr val="lt2"/>
              </a:buClr>
              <a:buChar char="■"/>
              <a:defRPr>
                <a:solidFill>
                  <a:schemeClr val="lt2"/>
                </a:solidFill>
              </a:defRPr>
            </a:lvl3pPr>
            <a:lvl4pPr lvl="3">
              <a:lnSpc>
                <a:spcPct val="115000"/>
              </a:lnSpc>
              <a:spcBef>
                <a:spcPts val="0"/>
              </a:spcBef>
              <a:spcAft>
                <a:spcPts val="1600"/>
              </a:spcAft>
              <a:buClr>
                <a:schemeClr val="lt2"/>
              </a:buClr>
              <a:buChar char="●"/>
              <a:defRPr>
                <a:solidFill>
                  <a:schemeClr val="lt2"/>
                </a:solidFill>
              </a:defRPr>
            </a:lvl4pPr>
            <a:lvl5pPr lvl="4">
              <a:lnSpc>
                <a:spcPct val="115000"/>
              </a:lnSpc>
              <a:spcBef>
                <a:spcPts val="0"/>
              </a:spcBef>
              <a:spcAft>
                <a:spcPts val="1600"/>
              </a:spcAft>
              <a:buClr>
                <a:schemeClr val="lt2"/>
              </a:buClr>
              <a:buChar char="○"/>
              <a:defRPr>
                <a:solidFill>
                  <a:schemeClr val="lt2"/>
                </a:solidFill>
              </a:defRPr>
            </a:lvl5pPr>
            <a:lvl6pPr lvl="5">
              <a:lnSpc>
                <a:spcPct val="115000"/>
              </a:lnSpc>
              <a:spcBef>
                <a:spcPts val="0"/>
              </a:spcBef>
              <a:spcAft>
                <a:spcPts val="1600"/>
              </a:spcAft>
              <a:buClr>
                <a:schemeClr val="lt2"/>
              </a:buClr>
              <a:buChar char="■"/>
              <a:defRPr>
                <a:solidFill>
                  <a:schemeClr val="lt2"/>
                </a:solidFill>
              </a:defRPr>
            </a:lvl6pPr>
            <a:lvl7pPr lvl="6">
              <a:lnSpc>
                <a:spcPct val="115000"/>
              </a:lnSpc>
              <a:spcBef>
                <a:spcPts val="0"/>
              </a:spcBef>
              <a:spcAft>
                <a:spcPts val="1600"/>
              </a:spcAft>
              <a:buClr>
                <a:schemeClr val="lt2"/>
              </a:buClr>
              <a:buChar char="●"/>
              <a:defRPr>
                <a:solidFill>
                  <a:schemeClr val="lt2"/>
                </a:solidFill>
              </a:defRPr>
            </a:lvl7pPr>
            <a:lvl8pPr lvl="7">
              <a:lnSpc>
                <a:spcPct val="115000"/>
              </a:lnSpc>
              <a:spcBef>
                <a:spcPts val="0"/>
              </a:spcBef>
              <a:spcAft>
                <a:spcPts val="1600"/>
              </a:spcAft>
              <a:buClr>
                <a:schemeClr val="lt2"/>
              </a:buClr>
              <a:buChar char="○"/>
              <a:defRPr>
                <a:solidFill>
                  <a:schemeClr val="lt2"/>
                </a:solidFill>
              </a:defRPr>
            </a:lvl8pPr>
            <a:lvl9pPr lvl="8">
              <a:lnSpc>
                <a:spcPct val="115000"/>
              </a:lnSpc>
              <a:spcBef>
                <a:spcPts val="0"/>
              </a:spcBef>
              <a:spcAft>
                <a:spcPts val="1600"/>
              </a:spcAft>
              <a:buClr>
                <a:schemeClr val="lt2"/>
              </a:buClr>
              <a:buChar char="■"/>
              <a:defRPr>
                <a:solidFill>
                  <a:schemeClr val="lt2"/>
                </a:solidFill>
              </a:defRPr>
            </a:lvl9pPr>
          </a:lstStyle>
          <a:p>
            <a:endParaRPr/>
          </a:p>
        </p:txBody>
      </p:sp>
      <p:sp>
        <p:nvSpPr>
          <p:cNvPr id="8" name="Shape 8"/>
          <p:cNvSpPr txBox="1">
            <a:spLocks noGrp="1"/>
          </p:cNvSpPr>
          <p:nvPr>
            <p:ph type="sldNum" idx="12"/>
          </p:nvPr>
        </p:nvSpPr>
        <p:spPr>
          <a:xfrm>
            <a:off x="8472457" y="4663216"/>
            <a:ext cx="548700" cy="393600"/>
          </a:xfrm>
          <a:prstGeom prst="rect">
            <a:avLst/>
          </a:prstGeom>
          <a:noFill/>
          <a:ln>
            <a:noFill/>
          </a:ln>
        </p:spPr>
        <p:txBody>
          <a:bodyPr lIns="91425" tIns="91425" rIns="91425" bIns="91425" anchor="ctr" anchorCtr="0">
            <a:noAutofit/>
          </a:bodyPr>
          <a:lstStyle/>
          <a:p>
            <a:pPr lvl="0" algn="r">
              <a:spcBef>
                <a:spcPts val="0"/>
              </a:spcBef>
              <a:buNone/>
            </a:pPr>
            <a:fld id="{00000000-1234-1234-1234-123412341234}" type="slidenum">
              <a:rPr lang="en-GB" sz="1000">
                <a:solidFill>
                  <a:schemeClr val="lt2"/>
                </a:solidFill>
              </a:rPr>
              <a:t>‹#›</a:t>
            </a:fld>
            <a:endParaRPr lang="en-GB" sz="1000">
              <a:solidFill>
                <a:schemeClr val="lt2"/>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hyperlink" Target="http://www.youtube.com/watch?v=QX4j_zHAlw8" TargetMode="External"/><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15.jpg"/></Relationships>
</file>

<file path=ppt/slides/_rels/slide3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4.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3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hyperlink" Target="http://www.youtube.com/watch?v=kPMHcanq0xM" TargetMode="External"/><Relationship Id="rId2" Type="http://schemas.openxmlformats.org/officeDocument/2006/relationships/notesSlide" Target="../notesSlides/notesSlide39.xml"/><Relationship Id="rId1" Type="http://schemas.openxmlformats.org/officeDocument/2006/relationships/slideLayout" Target="../slideLayouts/slideLayout1.xml"/><Relationship Id="rId4" Type="http://schemas.openxmlformats.org/officeDocument/2006/relationships/image" Target="../media/image23.jp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40.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Shape 54"/>
          <p:cNvSpPr txBox="1">
            <a:spLocks noGrp="1"/>
          </p:cNvSpPr>
          <p:nvPr>
            <p:ph type="subTitle" idx="1"/>
          </p:nvPr>
        </p:nvSpPr>
        <p:spPr>
          <a:xfrm>
            <a:off x="31700" y="2520675"/>
            <a:ext cx="9112200" cy="792600"/>
          </a:xfrm>
          <a:prstGeom prst="rect">
            <a:avLst/>
          </a:prstGeom>
        </p:spPr>
        <p:txBody>
          <a:bodyPr lIns="91425" tIns="91425" rIns="91425" bIns="91425" anchor="t" anchorCtr="0">
            <a:noAutofit/>
          </a:bodyPr>
          <a:lstStyle/>
          <a:p>
            <a:pPr lvl="0" algn="l">
              <a:spcBef>
                <a:spcPts val="0"/>
              </a:spcBef>
              <a:buNone/>
            </a:pPr>
            <a:r>
              <a:rPr lang="en-GB" sz="2400" dirty="0"/>
              <a:t>@</a:t>
            </a:r>
            <a:r>
              <a:rPr lang="en-GB" sz="2400" dirty="0" err="1" smtClean="0"/>
              <a:t>torokagoston</a:t>
            </a:r>
            <a:r>
              <a:rPr lang="hu-HU" sz="2400" dirty="0"/>
              <a:t> </a:t>
            </a:r>
            <a:r>
              <a:rPr lang="hu-HU" sz="2400" dirty="0" smtClean="0"/>
              <a:t> </a:t>
            </a:r>
            <a:r>
              <a:rPr lang="en-GB" sz="2400" dirty="0" smtClean="0"/>
              <a:t>   </a:t>
            </a:r>
            <a:r>
              <a:rPr lang="en-GB" sz="2400" dirty="0"/>
              <a:t>agostontorok.github.io  </a:t>
            </a:r>
            <a:r>
              <a:rPr lang="hu-HU" sz="2400" dirty="0" smtClean="0"/>
              <a:t>   </a:t>
            </a:r>
            <a:r>
              <a:rPr lang="en-GB" sz="2400" dirty="0" smtClean="0"/>
              <a:t> </a:t>
            </a:r>
            <a:r>
              <a:rPr lang="en-GB" sz="2400" dirty="0"/>
              <a:t>@</a:t>
            </a:r>
            <a:r>
              <a:rPr lang="en-GB" sz="2400" dirty="0" err="1"/>
              <a:t>tony_does_science</a:t>
            </a:r>
            <a:r>
              <a:rPr lang="en-GB" sz="2400" dirty="0"/>
              <a:t/>
            </a:r>
            <a:br>
              <a:rPr lang="en-GB" sz="2400" dirty="0"/>
            </a:br>
            <a:endParaRPr lang="en-GB" sz="2400" dirty="0"/>
          </a:p>
        </p:txBody>
      </p:sp>
      <p:pic>
        <p:nvPicPr>
          <p:cNvPr id="55" name="Shape 55"/>
          <p:cNvPicPr preferRelativeResize="0"/>
          <p:nvPr/>
        </p:nvPicPr>
        <p:blipFill>
          <a:blip r:embed="rId3">
            <a:alphaModFix/>
          </a:blip>
          <a:stretch>
            <a:fillRect/>
          </a:stretch>
        </p:blipFill>
        <p:spPr>
          <a:xfrm>
            <a:off x="7208025" y="1629000"/>
            <a:ext cx="842975" cy="842975"/>
          </a:xfrm>
          <a:prstGeom prst="rect">
            <a:avLst/>
          </a:prstGeom>
          <a:noFill/>
          <a:ln>
            <a:noFill/>
          </a:ln>
        </p:spPr>
      </p:pic>
      <p:pic>
        <p:nvPicPr>
          <p:cNvPr id="56" name="Shape 56"/>
          <p:cNvPicPr preferRelativeResize="0"/>
          <p:nvPr/>
        </p:nvPicPr>
        <p:blipFill>
          <a:blip r:embed="rId4">
            <a:alphaModFix/>
          </a:blip>
          <a:stretch>
            <a:fillRect/>
          </a:stretch>
        </p:blipFill>
        <p:spPr>
          <a:xfrm>
            <a:off x="585775" y="1654187"/>
            <a:ext cx="792600" cy="792600"/>
          </a:xfrm>
          <a:prstGeom prst="rect">
            <a:avLst/>
          </a:prstGeom>
          <a:noFill/>
          <a:ln>
            <a:noFill/>
          </a:ln>
        </p:spPr>
      </p:pic>
      <p:pic>
        <p:nvPicPr>
          <p:cNvPr id="57" name="Shape 57"/>
          <p:cNvPicPr preferRelativeResize="0"/>
          <p:nvPr/>
        </p:nvPicPr>
        <p:blipFill>
          <a:blip r:embed="rId5">
            <a:alphaModFix/>
          </a:blip>
          <a:stretch>
            <a:fillRect/>
          </a:stretch>
        </p:blipFill>
        <p:spPr>
          <a:xfrm>
            <a:off x="3914750" y="1654187"/>
            <a:ext cx="792600" cy="7926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Shape 114"/>
          <p:cNvSpPr txBox="1">
            <a:spLocks noGrp="1"/>
          </p:cNvSpPr>
          <p:nvPr>
            <p:ph type="ctrTitle"/>
          </p:nvPr>
        </p:nvSpPr>
        <p:spPr>
          <a:xfrm>
            <a:off x="311708" y="744575"/>
            <a:ext cx="8520600" cy="2052600"/>
          </a:xfrm>
          <a:prstGeom prst="rect">
            <a:avLst/>
          </a:prstGeom>
        </p:spPr>
        <p:txBody>
          <a:bodyPr lIns="91425" tIns="91425" rIns="91425" bIns="91425" anchor="b" anchorCtr="0">
            <a:noAutofit/>
          </a:bodyPr>
          <a:lstStyle/>
          <a:p>
            <a:pPr lvl="0" algn="l" rtl="0">
              <a:spcBef>
                <a:spcPts val="0"/>
              </a:spcBef>
              <a:buNone/>
            </a:pPr>
            <a:r>
              <a:rPr lang="en-GB">
                <a:solidFill>
                  <a:schemeClr val="lt2"/>
                </a:solidFill>
              </a:rPr>
              <a:t>VR is</a:t>
            </a:r>
            <a:r>
              <a:rPr lang="en-GB"/>
              <a:t> the key to everything</a:t>
            </a:r>
          </a:p>
        </p:txBody>
      </p:sp>
      <p:sp>
        <p:nvSpPr>
          <p:cNvPr id="115" name="Shape 115"/>
          <p:cNvSpPr txBox="1">
            <a:spLocks noGrp="1"/>
          </p:cNvSpPr>
          <p:nvPr>
            <p:ph type="subTitle" idx="1"/>
          </p:nvPr>
        </p:nvSpPr>
        <p:spPr>
          <a:xfrm>
            <a:off x="311700" y="2834125"/>
            <a:ext cx="8520600" cy="7926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Shape 120"/>
          <p:cNvSpPr txBox="1">
            <a:spLocks noGrp="1"/>
          </p:cNvSpPr>
          <p:nvPr>
            <p:ph type="ctrTitle"/>
          </p:nvPr>
        </p:nvSpPr>
        <p:spPr>
          <a:xfrm>
            <a:off x="311708" y="744575"/>
            <a:ext cx="8520600" cy="2052600"/>
          </a:xfrm>
          <a:prstGeom prst="rect">
            <a:avLst/>
          </a:prstGeom>
        </p:spPr>
        <p:txBody>
          <a:bodyPr lIns="91425" tIns="91425" rIns="91425" bIns="91425" anchor="b" anchorCtr="0">
            <a:noAutofit/>
          </a:bodyPr>
          <a:lstStyle/>
          <a:p>
            <a:pPr lvl="0" algn="l" rtl="0">
              <a:spcBef>
                <a:spcPts val="0"/>
              </a:spcBef>
              <a:buNone/>
            </a:pPr>
            <a:r>
              <a:rPr lang="en-GB">
                <a:solidFill>
                  <a:schemeClr val="lt2"/>
                </a:solidFill>
              </a:rPr>
              <a:t>VR is</a:t>
            </a:r>
            <a:r>
              <a:rPr lang="en-GB"/>
              <a:t> the key to everything</a:t>
            </a:r>
          </a:p>
        </p:txBody>
      </p:sp>
      <p:pic>
        <p:nvPicPr>
          <p:cNvPr id="121" name="Shape 121"/>
          <p:cNvPicPr preferRelativeResize="0"/>
          <p:nvPr/>
        </p:nvPicPr>
        <p:blipFill>
          <a:blip r:embed="rId3">
            <a:alphaModFix/>
          </a:blip>
          <a:stretch>
            <a:fillRect/>
          </a:stretch>
        </p:blipFill>
        <p:spPr>
          <a:xfrm>
            <a:off x="6405575" y="3165300"/>
            <a:ext cx="2045500" cy="1666274"/>
          </a:xfrm>
          <a:prstGeom prst="rect">
            <a:avLst/>
          </a:prstGeom>
          <a:noFill/>
          <a:ln>
            <a:noFill/>
          </a:ln>
        </p:spPr>
      </p:pic>
      <p:sp>
        <p:nvSpPr>
          <p:cNvPr id="122" name="Shape 122"/>
          <p:cNvSpPr/>
          <p:nvPr/>
        </p:nvSpPr>
        <p:spPr>
          <a:xfrm>
            <a:off x="2200275" y="507900"/>
            <a:ext cx="3893400" cy="2657400"/>
          </a:xfrm>
          <a:prstGeom prst="wedgeEllipseCallout">
            <a:avLst>
              <a:gd name="adj1" fmla="val 55446"/>
              <a:gd name="adj2" fmla="val 58077"/>
            </a:avLst>
          </a:prstGeom>
          <a:solidFill>
            <a:schemeClr val="dk1"/>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a:spcBef>
                <a:spcPts val="0"/>
              </a:spcBef>
              <a:buNone/>
            </a:pPr>
            <a:r>
              <a:rPr lang="en-GB" sz="3600">
                <a:latin typeface="Comic Sans MS"/>
                <a:ea typeface="Comic Sans MS"/>
                <a:cs typeface="Comic Sans MS"/>
                <a:sym typeface="Comic Sans MS"/>
              </a:rPr>
              <a:t>Of course not, deep learning is!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Shape 127"/>
          <p:cNvSpPr txBox="1">
            <a:spLocks noGrp="1"/>
          </p:cNvSpPr>
          <p:nvPr>
            <p:ph type="ctrTitle"/>
          </p:nvPr>
        </p:nvSpPr>
        <p:spPr>
          <a:xfrm>
            <a:off x="311708" y="744575"/>
            <a:ext cx="8520600" cy="2052600"/>
          </a:xfrm>
          <a:prstGeom prst="rect">
            <a:avLst/>
          </a:prstGeom>
        </p:spPr>
        <p:txBody>
          <a:bodyPr lIns="91425" tIns="91425" rIns="91425" bIns="91425" anchor="b" anchorCtr="0">
            <a:noAutofit/>
          </a:bodyPr>
          <a:lstStyle/>
          <a:p>
            <a:pPr lvl="0" algn="l" rtl="0">
              <a:spcBef>
                <a:spcPts val="0"/>
              </a:spcBef>
              <a:buNone/>
            </a:pPr>
            <a:r>
              <a:rPr lang="en-GB"/>
              <a:t>VR is ..</a:t>
            </a:r>
          </a:p>
        </p:txBody>
      </p:sp>
      <p:sp>
        <p:nvSpPr>
          <p:cNvPr id="128" name="Shape 128"/>
          <p:cNvSpPr txBox="1">
            <a:spLocks noGrp="1"/>
          </p:cNvSpPr>
          <p:nvPr>
            <p:ph type="subTitle" idx="1"/>
          </p:nvPr>
        </p:nvSpPr>
        <p:spPr>
          <a:xfrm>
            <a:off x="311700" y="2834125"/>
            <a:ext cx="8520600" cy="7926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Shape 133"/>
          <p:cNvSpPr txBox="1">
            <a:spLocks noGrp="1"/>
          </p:cNvSpPr>
          <p:nvPr>
            <p:ph type="ctrTitle"/>
          </p:nvPr>
        </p:nvSpPr>
        <p:spPr>
          <a:xfrm>
            <a:off x="311708" y="744575"/>
            <a:ext cx="8520600" cy="2052600"/>
          </a:xfrm>
          <a:prstGeom prst="rect">
            <a:avLst/>
          </a:prstGeom>
        </p:spPr>
        <p:txBody>
          <a:bodyPr lIns="91425" tIns="91425" rIns="91425" bIns="91425" anchor="b" anchorCtr="0">
            <a:noAutofit/>
          </a:bodyPr>
          <a:lstStyle/>
          <a:p>
            <a:pPr lvl="0" algn="l" rtl="0">
              <a:spcBef>
                <a:spcPts val="0"/>
              </a:spcBef>
              <a:buNone/>
            </a:pPr>
            <a:r>
              <a:rPr lang="en-GB">
                <a:solidFill>
                  <a:schemeClr val="lt2"/>
                </a:solidFill>
              </a:rPr>
              <a:t>VR is</a:t>
            </a:r>
            <a:r>
              <a:rPr lang="en-GB"/>
              <a:t> sg. I should invest in</a:t>
            </a:r>
          </a:p>
        </p:txBody>
      </p:sp>
      <p:sp>
        <p:nvSpPr>
          <p:cNvPr id="134" name="Shape 134"/>
          <p:cNvSpPr txBox="1">
            <a:spLocks noGrp="1"/>
          </p:cNvSpPr>
          <p:nvPr>
            <p:ph type="subTitle" idx="1"/>
          </p:nvPr>
        </p:nvSpPr>
        <p:spPr>
          <a:xfrm>
            <a:off x="311700" y="2834125"/>
            <a:ext cx="8520600" cy="7926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Shape 139"/>
          <p:cNvSpPr txBox="1">
            <a:spLocks noGrp="1"/>
          </p:cNvSpPr>
          <p:nvPr>
            <p:ph type="ctrTitle"/>
          </p:nvPr>
        </p:nvSpPr>
        <p:spPr>
          <a:xfrm>
            <a:off x="311708" y="744575"/>
            <a:ext cx="8520600" cy="2052600"/>
          </a:xfrm>
          <a:prstGeom prst="rect">
            <a:avLst/>
          </a:prstGeom>
        </p:spPr>
        <p:txBody>
          <a:bodyPr lIns="91425" tIns="91425" rIns="91425" bIns="91425" anchor="b" anchorCtr="0">
            <a:noAutofit/>
          </a:bodyPr>
          <a:lstStyle/>
          <a:p>
            <a:pPr lvl="0" algn="l" rtl="0">
              <a:spcBef>
                <a:spcPts val="0"/>
              </a:spcBef>
              <a:buNone/>
            </a:pPr>
            <a:r>
              <a:rPr lang="en-GB">
                <a:solidFill>
                  <a:schemeClr val="lt2"/>
                </a:solidFill>
              </a:rPr>
              <a:t>VR is</a:t>
            </a:r>
            <a:r>
              <a:rPr lang="en-GB"/>
              <a:t> sg. I should invest in</a:t>
            </a:r>
          </a:p>
        </p:txBody>
      </p:sp>
      <p:sp>
        <p:nvSpPr>
          <p:cNvPr id="140" name="Shape 140"/>
          <p:cNvSpPr txBox="1">
            <a:spLocks noGrp="1"/>
          </p:cNvSpPr>
          <p:nvPr>
            <p:ph type="subTitle" idx="1"/>
          </p:nvPr>
        </p:nvSpPr>
        <p:spPr>
          <a:xfrm>
            <a:off x="311700" y="2834125"/>
            <a:ext cx="8520600" cy="792600"/>
          </a:xfrm>
          <a:prstGeom prst="rect">
            <a:avLst/>
          </a:prstGeom>
        </p:spPr>
        <p:txBody>
          <a:bodyPr lIns="91425" tIns="91425" rIns="91425" bIns="91425" anchor="t" anchorCtr="0">
            <a:noAutofit/>
          </a:bodyPr>
          <a:lstStyle/>
          <a:p>
            <a:pPr lvl="0" rtl="0">
              <a:spcBef>
                <a:spcPts val="0"/>
              </a:spcBef>
              <a:buNone/>
            </a:pPr>
            <a:endParaRPr/>
          </a:p>
        </p:txBody>
      </p:sp>
      <p:pic>
        <p:nvPicPr>
          <p:cNvPr id="141" name="Shape 141"/>
          <p:cNvPicPr preferRelativeResize="0"/>
          <p:nvPr/>
        </p:nvPicPr>
        <p:blipFill>
          <a:blip r:embed="rId3">
            <a:alphaModFix/>
          </a:blip>
          <a:stretch>
            <a:fillRect/>
          </a:stretch>
        </p:blipFill>
        <p:spPr>
          <a:xfrm>
            <a:off x="5332425" y="2907500"/>
            <a:ext cx="2997200" cy="1685925"/>
          </a:xfrm>
          <a:prstGeom prst="rect">
            <a:avLst/>
          </a:prstGeom>
          <a:noFill/>
          <a:ln>
            <a:noFill/>
          </a:ln>
        </p:spPr>
      </p:pic>
      <p:sp>
        <p:nvSpPr>
          <p:cNvPr id="142" name="Shape 142"/>
          <p:cNvSpPr/>
          <p:nvPr/>
        </p:nvSpPr>
        <p:spPr>
          <a:xfrm>
            <a:off x="2200275" y="507900"/>
            <a:ext cx="3893400" cy="2657400"/>
          </a:xfrm>
          <a:prstGeom prst="wedgeEllipseCallout">
            <a:avLst>
              <a:gd name="adj1" fmla="val 55446"/>
              <a:gd name="adj2" fmla="val 58077"/>
            </a:avLst>
          </a:prstGeom>
          <a:solidFill>
            <a:schemeClr val="dk1"/>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GB" sz="3600">
                <a:latin typeface="Comic Sans MS"/>
                <a:ea typeface="Comic Sans MS"/>
                <a:cs typeface="Comic Sans MS"/>
                <a:sym typeface="Comic Sans MS"/>
              </a:rPr>
              <a:t>So you’ve got a hot tip for me?</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Shape 147"/>
          <p:cNvSpPr txBox="1">
            <a:spLocks noGrp="1"/>
          </p:cNvSpPr>
          <p:nvPr>
            <p:ph type="ctrTitle"/>
          </p:nvPr>
        </p:nvSpPr>
        <p:spPr>
          <a:xfrm>
            <a:off x="311708" y="744575"/>
            <a:ext cx="8520600" cy="2052600"/>
          </a:xfrm>
          <a:prstGeom prst="rect">
            <a:avLst/>
          </a:prstGeom>
        </p:spPr>
        <p:txBody>
          <a:bodyPr lIns="91425" tIns="91425" rIns="91425" bIns="91425" anchor="b" anchorCtr="0">
            <a:noAutofit/>
          </a:bodyPr>
          <a:lstStyle/>
          <a:p>
            <a:pPr lvl="0" algn="l" rtl="0">
              <a:spcBef>
                <a:spcPts val="0"/>
              </a:spcBef>
              <a:buNone/>
            </a:pPr>
            <a:r>
              <a:rPr lang="en-GB"/>
              <a:t>VR is ..</a:t>
            </a:r>
          </a:p>
        </p:txBody>
      </p:sp>
      <p:sp>
        <p:nvSpPr>
          <p:cNvPr id="148" name="Shape 148"/>
          <p:cNvSpPr txBox="1">
            <a:spLocks noGrp="1"/>
          </p:cNvSpPr>
          <p:nvPr>
            <p:ph type="subTitle" idx="1"/>
          </p:nvPr>
        </p:nvSpPr>
        <p:spPr>
          <a:xfrm>
            <a:off x="311700" y="2834125"/>
            <a:ext cx="8520600" cy="7926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Shape 153"/>
          <p:cNvSpPr txBox="1">
            <a:spLocks noGrp="1"/>
          </p:cNvSpPr>
          <p:nvPr>
            <p:ph type="ctrTitle"/>
          </p:nvPr>
        </p:nvSpPr>
        <p:spPr>
          <a:xfrm>
            <a:off x="311708" y="744575"/>
            <a:ext cx="8520600" cy="2052600"/>
          </a:xfrm>
          <a:prstGeom prst="rect">
            <a:avLst/>
          </a:prstGeom>
        </p:spPr>
        <p:txBody>
          <a:bodyPr lIns="91425" tIns="91425" rIns="91425" bIns="91425" anchor="b" anchorCtr="0">
            <a:noAutofit/>
          </a:bodyPr>
          <a:lstStyle/>
          <a:p>
            <a:pPr lvl="0" algn="l" rtl="0">
              <a:spcBef>
                <a:spcPts val="0"/>
              </a:spcBef>
              <a:buNone/>
            </a:pPr>
            <a:r>
              <a:rPr lang="en-GB">
                <a:solidFill>
                  <a:schemeClr val="lt2"/>
                </a:solidFill>
              </a:rPr>
              <a:t>VR is</a:t>
            </a:r>
            <a:r>
              <a:rPr lang="en-GB"/>
              <a:t> the new interface.</a:t>
            </a:r>
          </a:p>
        </p:txBody>
      </p:sp>
      <p:sp>
        <p:nvSpPr>
          <p:cNvPr id="154" name="Shape 154"/>
          <p:cNvSpPr txBox="1">
            <a:spLocks noGrp="1"/>
          </p:cNvSpPr>
          <p:nvPr>
            <p:ph type="subTitle" idx="1"/>
          </p:nvPr>
        </p:nvSpPr>
        <p:spPr>
          <a:xfrm>
            <a:off x="311700" y="2834125"/>
            <a:ext cx="8520600" cy="7926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Shape 159"/>
          <p:cNvSpPr txBox="1">
            <a:spLocks noGrp="1"/>
          </p:cNvSpPr>
          <p:nvPr>
            <p:ph type="ctrTitle"/>
          </p:nvPr>
        </p:nvSpPr>
        <p:spPr>
          <a:xfrm>
            <a:off x="311700" y="252425"/>
            <a:ext cx="8520600" cy="868500"/>
          </a:xfrm>
          <a:prstGeom prst="rect">
            <a:avLst/>
          </a:prstGeom>
        </p:spPr>
        <p:txBody>
          <a:bodyPr lIns="91425" tIns="91425" rIns="91425" bIns="91425" anchor="b" anchorCtr="0">
            <a:noAutofit/>
          </a:bodyPr>
          <a:lstStyle/>
          <a:p>
            <a:pPr marL="0" marR="0" lvl="0" indent="0" algn="l" rtl="0">
              <a:lnSpc>
                <a:spcPct val="100000"/>
              </a:lnSpc>
              <a:spcBef>
                <a:spcPts val="0"/>
              </a:spcBef>
              <a:spcAft>
                <a:spcPts val="0"/>
              </a:spcAft>
              <a:buNone/>
            </a:pPr>
            <a:r>
              <a:rPr lang="en-GB" sz="2400">
                <a:solidFill>
                  <a:schemeClr val="lt2"/>
                </a:solidFill>
              </a:rPr>
              <a:t>VR is</a:t>
            </a:r>
            <a:r>
              <a:rPr lang="en-GB" sz="2400"/>
              <a:t> the new interface.</a:t>
            </a:r>
          </a:p>
        </p:txBody>
      </p:sp>
      <p:sp>
        <p:nvSpPr>
          <p:cNvPr id="160" name="Shape 160"/>
          <p:cNvSpPr txBox="1">
            <a:spLocks noGrp="1"/>
          </p:cNvSpPr>
          <p:nvPr>
            <p:ph type="subTitle" idx="1"/>
          </p:nvPr>
        </p:nvSpPr>
        <p:spPr>
          <a:xfrm>
            <a:off x="311700" y="1285875"/>
            <a:ext cx="8520600" cy="3129000"/>
          </a:xfrm>
          <a:prstGeom prst="rect">
            <a:avLst/>
          </a:prstGeom>
        </p:spPr>
        <p:txBody>
          <a:bodyPr lIns="91425" tIns="91425" rIns="91425" bIns="91425" anchor="t" anchorCtr="0">
            <a:noAutofit/>
          </a:bodyPr>
          <a:lstStyle/>
          <a:p>
            <a:pPr lvl="0" algn="l" rtl="0">
              <a:lnSpc>
                <a:spcPct val="150000"/>
              </a:lnSpc>
              <a:spcBef>
                <a:spcPts val="0"/>
              </a:spcBef>
              <a:buNone/>
            </a:pPr>
            <a:endParaRPr sz="360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Shape 165"/>
          <p:cNvSpPr txBox="1">
            <a:spLocks noGrp="1"/>
          </p:cNvSpPr>
          <p:nvPr>
            <p:ph type="ctrTitle"/>
          </p:nvPr>
        </p:nvSpPr>
        <p:spPr>
          <a:xfrm>
            <a:off x="311700" y="252425"/>
            <a:ext cx="8520600" cy="868500"/>
          </a:xfrm>
          <a:prstGeom prst="rect">
            <a:avLst/>
          </a:prstGeom>
        </p:spPr>
        <p:txBody>
          <a:bodyPr lIns="91425" tIns="91425" rIns="91425" bIns="91425" anchor="b" anchorCtr="0">
            <a:noAutofit/>
          </a:bodyPr>
          <a:lstStyle/>
          <a:p>
            <a:pPr marL="0" marR="0" lvl="0" indent="0" algn="l" rtl="0">
              <a:lnSpc>
                <a:spcPct val="100000"/>
              </a:lnSpc>
              <a:spcBef>
                <a:spcPts val="0"/>
              </a:spcBef>
              <a:spcAft>
                <a:spcPts val="0"/>
              </a:spcAft>
              <a:buNone/>
            </a:pPr>
            <a:r>
              <a:rPr lang="en-GB" sz="2400">
                <a:solidFill>
                  <a:schemeClr val="lt2"/>
                </a:solidFill>
              </a:rPr>
              <a:t>VR is</a:t>
            </a:r>
            <a:r>
              <a:rPr lang="en-GB" sz="2400"/>
              <a:t> </a:t>
            </a:r>
            <a:r>
              <a:rPr lang="en-GB" sz="2400">
                <a:solidFill>
                  <a:schemeClr val="lt2"/>
                </a:solidFill>
              </a:rPr>
              <a:t>the new interface.</a:t>
            </a:r>
          </a:p>
        </p:txBody>
      </p:sp>
      <p:sp>
        <p:nvSpPr>
          <p:cNvPr id="166" name="Shape 166"/>
          <p:cNvSpPr txBox="1">
            <a:spLocks noGrp="1"/>
          </p:cNvSpPr>
          <p:nvPr>
            <p:ph type="subTitle" idx="1"/>
          </p:nvPr>
        </p:nvSpPr>
        <p:spPr>
          <a:xfrm>
            <a:off x="311700" y="1285875"/>
            <a:ext cx="8520600" cy="3129000"/>
          </a:xfrm>
          <a:prstGeom prst="rect">
            <a:avLst/>
          </a:prstGeom>
        </p:spPr>
        <p:txBody>
          <a:bodyPr lIns="91425" tIns="91425" rIns="91425" bIns="91425" anchor="t" anchorCtr="0">
            <a:noAutofit/>
          </a:bodyPr>
          <a:lstStyle/>
          <a:p>
            <a:pPr marL="914400" lvl="0" indent="-457200" algn="l" rtl="0">
              <a:lnSpc>
                <a:spcPct val="150000"/>
              </a:lnSpc>
              <a:spcBef>
                <a:spcPts val="0"/>
              </a:spcBef>
              <a:buClr>
                <a:schemeClr val="dk1"/>
              </a:buClr>
              <a:buSzPct val="100000"/>
              <a:buAutoNum type="arabicPeriod"/>
            </a:pPr>
            <a:r>
              <a:rPr lang="en-GB" sz="3600">
                <a:solidFill>
                  <a:schemeClr val="dk1"/>
                </a:solidFill>
              </a:rPr>
              <a:t>Intuitive</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Shape 171"/>
          <p:cNvSpPr txBox="1">
            <a:spLocks noGrp="1"/>
          </p:cNvSpPr>
          <p:nvPr>
            <p:ph type="ctrTitle"/>
          </p:nvPr>
        </p:nvSpPr>
        <p:spPr>
          <a:xfrm>
            <a:off x="311700" y="252425"/>
            <a:ext cx="8520600" cy="868500"/>
          </a:xfrm>
          <a:prstGeom prst="rect">
            <a:avLst/>
          </a:prstGeom>
        </p:spPr>
        <p:txBody>
          <a:bodyPr lIns="91425" tIns="91425" rIns="91425" bIns="91425" anchor="b" anchorCtr="0">
            <a:noAutofit/>
          </a:bodyPr>
          <a:lstStyle/>
          <a:p>
            <a:pPr lvl="0" algn="l" rtl="0">
              <a:spcBef>
                <a:spcPts val="0"/>
              </a:spcBef>
              <a:buNone/>
            </a:pPr>
            <a:r>
              <a:rPr lang="en-GB" sz="2400">
                <a:solidFill>
                  <a:schemeClr val="lt2"/>
                </a:solidFill>
              </a:rPr>
              <a:t>VR is</a:t>
            </a:r>
            <a:r>
              <a:rPr lang="en-GB" sz="2400"/>
              <a:t> </a:t>
            </a:r>
            <a:r>
              <a:rPr lang="en-GB" sz="2400">
                <a:solidFill>
                  <a:schemeClr val="lt2"/>
                </a:solidFill>
              </a:rPr>
              <a:t>the new interface.</a:t>
            </a:r>
          </a:p>
        </p:txBody>
      </p:sp>
      <p:sp>
        <p:nvSpPr>
          <p:cNvPr id="172" name="Shape 172"/>
          <p:cNvSpPr txBox="1">
            <a:spLocks noGrp="1"/>
          </p:cNvSpPr>
          <p:nvPr>
            <p:ph type="subTitle" idx="1"/>
          </p:nvPr>
        </p:nvSpPr>
        <p:spPr>
          <a:xfrm>
            <a:off x="311700" y="1285875"/>
            <a:ext cx="8520600" cy="3129000"/>
          </a:xfrm>
          <a:prstGeom prst="rect">
            <a:avLst/>
          </a:prstGeom>
        </p:spPr>
        <p:txBody>
          <a:bodyPr lIns="91425" tIns="91425" rIns="91425" bIns="91425" anchor="t" anchorCtr="0">
            <a:noAutofit/>
          </a:bodyPr>
          <a:lstStyle/>
          <a:p>
            <a:pPr marL="914400" lvl="0" indent="-457200" algn="l" rtl="0">
              <a:lnSpc>
                <a:spcPct val="150000"/>
              </a:lnSpc>
              <a:spcBef>
                <a:spcPts val="0"/>
              </a:spcBef>
              <a:buSzPct val="100000"/>
              <a:buAutoNum type="arabicPeriod"/>
            </a:pPr>
            <a:r>
              <a:rPr lang="en-GB" sz="3600"/>
              <a:t>Intuitive</a:t>
            </a:r>
          </a:p>
          <a:p>
            <a:pPr marL="914400" lvl="0" indent="-457200" algn="l" rtl="0">
              <a:lnSpc>
                <a:spcPct val="150000"/>
              </a:lnSpc>
              <a:spcBef>
                <a:spcPts val="0"/>
              </a:spcBef>
              <a:buClr>
                <a:srgbClr val="FFFFFF"/>
              </a:buClr>
              <a:buSzPct val="100000"/>
              <a:buAutoNum type="arabicPeriod"/>
            </a:pPr>
            <a:r>
              <a:rPr lang="en-GB" sz="3600">
                <a:solidFill>
                  <a:srgbClr val="FFFFFF"/>
                </a:solidFill>
              </a:rPr>
              <a:t>Organic</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Shape 62"/>
          <p:cNvSpPr txBox="1">
            <a:spLocks noGrp="1"/>
          </p:cNvSpPr>
          <p:nvPr>
            <p:ph type="ctrTitle"/>
          </p:nvPr>
        </p:nvSpPr>
        <p:spPr>
          <a:xfrm>
            <a:off x="311708" y="744575"/>
            <a:ext cx="8520600" cy="2052600"/>
          </a:xfrm>
          <a:prstGeom prst="rect">
            <a:avLst/>
          </a:prstGeom>
        </p:spPr>
        <p:txBody>
          <a:bodyPr lIns="91425" tIns="91425" rIns="91425" bIns="91425" anchor="b" anchorCtr="0">
            <a:noAutofit/>
          </a:bodyPr>
          <a:lstStyle/>
          <a:p>
            <a:pPr lvl="0">
              <a:spcBef>
                <a:spcPts val="0"/>
              </a:spcBef>
              <a:buNone/>
            </a:pPr>
            <a:r>
              <a:rPr lang="en-GB"/>
              <a:t>hello.</a:t>
            </a:r>
          </a:p>
        </p:txBody>
      </p:sp>
      <p:sp>
        <p:nvSpPr>
          <p:cNvPr id="63" name="Shape 63"/>
          <p:cNvSpPr txBox="1">
            <a:spLocks noGrp="1"/>
          </p:cNvSpPr>
          <p:nvPr>
            <p:ph type="subTitle" idx="1"/>
          </p:nvPr>
        </p:nvSpPr>
        <p:spPr>
          <a:xfrm>
            <a:off x="311700" y="2834125"/>
            <a:ext cx="8520600" cy="7926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Shape 177"/>
          <p:cNvSpPr txBox="1">
            <a:spLocks noGrp="1"/>
          </p:cNvSpPr>
          <p:nvPr>
            <p:ph type="ctrTitle"/>
          </p:nvPr>
        </p:nvSpPr>
        <p:spPr>
          <a:xfrm>
            <a:off x="311700" y="252425"/>
            <a:ext cx="8520600" cy="868500"/>
          </a:xfrm>
          <a:prstGeom prst="rect">
            <a:avLst/>
          </a:prstGeom>
        </p:spPr>
        <p:txBody>
          <a:bodyPr lIns="91425" tIns="91425" rIns="91425" bIns="91425" anchor="b" anchorCtr="0">
            <a:noAutofit/>
          </a:bodyPr>
          <a:lstStyle/>
          <a:p>
            <a:pPr lvl="0" algn="l" rtl="0">
              <a:spcBef>
                <a:spcPts val="0"/>
              </a:spcBef>
              <a:buNone/>
            </a:pPr>
            <a:r>
              <a:rPr lang="en-GB" sz="2400">
                <a:solidFill>
                  <a:schemeClr val="lt2"/>
                </a:solidFill>
              </a:rPr>
              <a:t>VR is</a:t>
            </a:r>
            <a:r>
              <a:rPr lang="en-GB" sz="2400"/>
              <a:t> </a:t>
            </a:r>
            <a:r>
              <a:rPr lang="en-GB" sz="2400">
                <a:solidFill>
                  <a:schemeClr val="lt2"/>
                </a:solidFill>
              </a:rPr>
              <a:t>the new interface.</a:t>
            </a:r>
          </a:p>
        </p:txBody>
      </p:sp>
      <p:sp>
        <p:nvSpPr>
          <p:cNvPr id="178" name="Shape 178"/>
          <p:cNvSpPr txBox="1">
            <a:spLocks noGrp="1"/>
          </p:cNvSpPr>
          <p:nvPr>
            <p:ph type="subTitle" idx="1"/>
          </p:nvPr>
        </p:nvSpPr>
        <p:spPr>
          <a:xfrm>
            <a:off x="311700" y="1285875"/>
            <a:ext cx="8520600" cy="3129000"/>
          </a:xfrm>
          <a:prstGeom prst="rect">
            <a:avLst/>
          </a:prstGeom>
        </p:spPr>
        <p:txBody>
          <a:bodyPr lIns="91425" tIns="91425" rIns="91425" bIns="91425" anchor="t" anchorCtr="0">
            <a:noAutofit/>
          </a:bodyPr>
          <a:lstStyle/>
          <a:p>
            <a:pPr marL="914400" lvl="0" indent="-457200" algn="l" rtl="0">
              <a:lnSpc>
                <a:spcPct val="150000"/>
              </a:lnSpc>
              <a:spcBef>
                <a:spcPts val="0"/>
              </a:spcBef>
              <a:buSzPct val="100000"/>
              <a:buAutoNum type="arabicPeriod"/>
            </a:pPr>
            <a:r>
              <a:rPr lang="en-GB" sz="3600"/>
              <a:t>Intuitive</a:t>
            </a:r>
          </a:p>
          <a:p>
            <a:pPr marL="914400" lvl="0" indent="-457200" algn="l" rtl="0">
              <a:lnSpc>
                <a:spcPct val="150000"/>
              </a:lnSpc>
              <a:spcBef>
                <a:spcPts val="0"/>
              </a:spcBef>
              <a:buSzPct val="100000"/>
              <a:buAutoNum type="arabicPeriod"/>
            </a:pPr>
            <a:r>
              <a:rPr lang="en-GB" sz="3600"/>
              <a:t>Organic</a:t>
            </a:r>
          </a:p>
          <a:p>
            <a:pPr marL="914400" lvl="0" indent="-457200" algn="l" rtl="0">
              <a:lnSpc>
                <a:spcPct val="150000"/>
              </a:lnSpc>
              <a:spcBef>
                <a:spcPts val="0"/>
              </a:spcBef>
              <a:buClr>
                <a:schemeClr val="dk1"/>
              </a:buClr>
              <a:buSzPct val="100000"/>
              <a:buAutoNum type="arabicPeriod"/>
            </a:pPr>
            <a:r>
              <a:rPr lang="en-GB" sz="3600">
                <a:solidFill>
                  <a:schemeClr val="dk1"/>
                </a:solidFill>
              </a:rPr>
              <a:t>Unconstrained</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82"/>
        <p:cNvGrpSpPr/>
        <p:nvPr/>
      </p:nvGrpSpPr>
      <p:grpSpPr>
        <a:xfrm>
          <a:off x="0" y="0"/>
          <a:ext cx="0" cy="0"/>
          <a:chOff x="0" y="0"/>
          <a:chExt cx="0" cy="0"/>
        </a:xfrm>
      </p:grpSpPr>
      <p:sp>
        <p:nvSpPr>
          <p:cNvPr id="183" name="Shape 183"/>
          <p:cNvSpPr txBox="1"/>
          <p:nvPr/>
        </p:nvSpPr>
        <p:spPr>
          <a:xfrm>
            <a:off x="0" y="0"/>
            <a:ext cx="9144000" cy="2693100"/>
          </a:xfrm>
          <a:prstGeom prst="rect">
            <a:avLst/>
          </a:prstGeom>
          <a:noFill/>
          <a:ln>
            <a:noFill/>
          </a:ln>
        </p:spPr>
        <p:txBody>
          <a:bodyPr lIns="91425" tIns="91425" rIns="91425" bIns="91425" anchor="ctr" anchorCtr="0">
            <a:noAutofit/>
          </a:bodyPr>
          <a:lstStyle/>
          <a:p>
            <a:pPr marL="457200" lvl="0" indent="0" rtl="0">
              <a:spcBef>
                <a:spcPts val="0"/>
              </a:spcBef>
              <a:buNone/>
            </a:pPr>
            <a:r>
              <a:rPr lang="en-GB" sz="6000" b="1">
                <a:solidFill>
                  <a:srgbClr val="666666"/>
                </a:solidFill>
                <a:latin typeface="Georgia"/>
                <a:ea typeface="Georgia"/>
                <a:cs typeface="Georgia"/>
                <a:sym typeface="Georgia"/>
              </a:rPr>
              <a:t>intuitive​</a:t>
            </a:r>
          </a:p>
        </p:txBody>
      </p:sp>
      <p:sp>
        <p:nvSpPr>
          <p:cNvPr id="184" name="Shape 184"/>
          <p:cNvSpPr txBox="1">
            <a:spLocks noGrp="1"/>
          </p:cNvSpPr>
          <p:nvPr>
            <p:ph type="title"/>
          </p:nvPr>
        </p:nvSpPr>
        <p:spPr>
          <a:xfrm>
            <a:off x="1011775" y="1463875"/>
            <a:ext cx="8520600" cy="372000"/>
          </a:xfrm>
          <a:prstGeom prst="rect">
            <a:avLst/>
          </a:prstGeom>
        </p:spPr>
        <p:txBody>
          <a:bodyPr lIns="91425" tIns="91425" rIns="91425" bIns="91425" anchor="t" anchorCtr="0">
            <a:noAutofit/>
          </a:bodyPr>
          <a:lstStyle/>
          <a:p>
            <a:pPr lvl="0" rtl="0">
              <a:spcBef>
                <a:spcPts val="0"/>
              </a:spcBef>
              <a:buNone/>
            </a:pPr>
            <a:r>
              <a:rPr lang="en-GB">
                <a:latin typeface="Georgia"/>
                <a:ea typeface="Georgia"/>
                <a:cs typeface="Georgia"/>
                <a:sym typeface="Georgia"/>
              </a:rPr>
              <a:t>in·tu·i·tive ​</a:t>
            </a:r>
          </a:p>
        </p:txBody>
      </p:sp>
      <p:sp>
        <p:nvSpPr>
          <p:cNvPr id="185" name="Shape 185"/>
          <p:cNvSpPr txBox="1">
            <a:spLocks noGrp="1"/>
          </p:cNvSpPr>
          <p:nvPr>
            <p:ph type="body" idx="1"/>
          </p:nvPr>
        </p:nvSpPr>
        <p:spPr>
          <a:xfrm>
            <a:off x="1083200" y="2178825"/>
            <a:ext cx="5105700" cy="2032800"/>
          </a:xfrm>
          <a:prstGeom prst="rect">
            <a:avLst/>
          </a:prstGeom>
        </p:spPr>
        <p:txBody>
          <a:bodyPr lIns="91425" tIns="91425" rIns="91425" bIns="91425" anchor="t" anchorCtr="0">
            <a:noAutofit/>
          </a:bodyPr>
          <a:lstStyle/>
          <a:p>
            <a:pPr lvl="0">
              <a:lnSpc>
                <a:spcPct val="100000"/>
              </a:lnSpc>
              <a:spcBef>
                <a:spcPts val="0"/>
              </a:spcBef>
              <a:spcAft>
                <a:spcPts val="0"/>
              </a:spcAft>
              <a:buNone/>
            </a:pPr>
            <a:r>
              <a:rPr lang="en-GB" sz="1200">
                <a:solidFill>
                  <a:schemeClr val="dk1"/>
                </a:solidFill>
                <a:latin typeface="Georgia"/>
                <a:ea typeface="Georgia"/>
                <a:cs typeface="Georgia"/>
                <a:sym typeface="Georgia"/>
              </a:rPr>
              <a:t>adjective</a:t>
            </a:r>
          </a:p>
          <a:p>
            <a:pPr marL="457200" lvl="0" indent="-304800" rtl="0">
              <a:lnSpc>
                <a:spcPct val="100000"/>
              </a:lnSpc>
              <a:spcBef>
                <a:spcPts val="0"/>
              </a:spcBef>
              <a:spcAft>
                <a:spcPts val="0"/>
              </a:spcAft>
              <a:buClr>
                <a:schemeClr val="dk1"/>
              </a:buClr>
              <a:buSzPct val="100000"/>
              <a:buFont typeface="Georgia"/>
            </a:pPr>
            <a:r>
              <a:rPr lang="en-GB" sz="1200">
                <a:solidFill>
                  <a:schemeClr val="dk1"/>
                </a:solidFill>
                <a:latin typeface="Georgia"/>
                <a:ea typeface="Georgia"/>
                <a:cs typeface="Georgia"/>
                <a:sym typeface="Georgia"/>
              </a:rPr>
              <a:t>known or perceived by intuition :  directly apprehended </a:t>
            </a:r>
          </a:p>
          <a:p>
            <a:pPr marL="457200" lvl="0" indent="-304800" rtl="0">
              <a:lnSpc>
                <a:spcPct val="100000"/>
              </a:lnSpc>
              <a:spcBef>
                <a:spcPts val="0"/>
              </a:spcBef>
              <a:spcAft>
                <a:spcPts val="0"/>
              </a:spcAft>
              <a:buClr>
                <a:schemeClr val="dk1"/>
              </a:buClr>
              <a:buSzPct val="100000"/>
              <a:buFont typeface="Georgia"/>
            </a:pPr>
            <a:r>
              <a:rPr lang="en-GB" sz="1200">
                <a:solidFill>
                  <a:schemeClr val="dk1"/>
                </a:solidFill>
                <a:latin typeface="Georgia"/>
                <a:ea typeface="Georgia"/>
                <a:cs typeface="Georgia"/>
                <a:sym typeface="Georgia"/>
              </a:rPr>
              <a:t>readily learned or understood </a:t>
            </a:r>
          </a:p>
        </p:txBody>
      </p:sp>
      <p:sp>
        <p:nvSpPr>
          <p:cNvPr id="186" name="Shape 186"/>
          <p:cNvSpPr txBox="1"/>
          <p:nvPr/>
        </p:nvSpPr>
        <p:spPr>
          <a:xfrm>
            <a:off x="966775" y="1928725"/>
            <a:ext cx="5222100" cy="306900"/>
          </a:xfrm>
          <a:prstGeom prst="rect">
            <a:avLst/>
          </a:prstGeom>
          <a:noFill/>
          <a:ln>
            <a:noFill/>
          </a:ln>
        </p:spPr>
        <p:txBody>
          <a:bodyPr lIns="91425" tIns="91425" rIns="91425" bIns="91425" anchor="ctr" anchorCtr="0">
            <a:noAutofit/>
          </a:bodyPr>
          <a:lstStyle/>
          <a:p>
            <a:pPr lvl="0" rtl="0">
              <a:spcBef>
                <a:spcPts val="0"/>
              </a:spcBef>
              <a:buNone/>
            </a:pPr>
            <a:r>
              <a:rPr lang="en-GB" sz="1200">
                <a:solidFill>
                  <a:schemeClr val="dk1"/>
                </a:solidFill>
                <a:latin typeface="Georgia"/>
                <a:ea typeface="Georgia"/>
                <a:cs typeface="Georgia"/>
                <a:sym typeface="Georgia"/>
              </a:rPr>
              <a:t>\in-ˈtü-ə-tiv, -ˈtyü-\​</a:t>
            </a:r>
            <a:br>
              <a:rPr lang="en-GB" sz="1200">
                <a:solidFill>
                  <a:schemeClr val="dk1"/>
                </a:solidFill>
                <a:latin typeface="Georgia"/>
                <a:ea typeface="Georgia"/>
                <a:cs typeface="Georgia"/>
                <a:sym typeface="Georgia"/>
              </a:rPr>
            </a:br>
            <a:endParaRPr lang="en-GB" sz="1200">
              <a:solidFill>
                <a:schemeClr val="dk1"/>
              </a:solidFill>
              <a:latin typeface="Georgia"/>
              <a:ea typeface="Georgia"/>
              <a:cs typeface="Georgia"/>
              <a:sym typeface="Georgia"/>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Shape 191"/>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GB"/>
              <a:t>Early adopters</a:t>
            </a:r>
          </a:p>
        </p:txBody>
      </p:sp>
      <p:sp>
        <p:nvSpPr>
          <p:cNvPr id="192" name="Shape 192"/>
          <p:cNvSpPr txBox="1">
            <a:spLocks noGrp="1"/>
          </p:cNvSpPr>
          <p:nvPr>
            <p:ph type="body" idx="1"/>
          </p:nvPr>
        </p:nvSpPr>
        <p:spPr>
          <a:xfrm>
            <a:off x="311700" y="1152475"/>
            <a:ext cx="8520600" cy="3416400"/>
          </a:xfrm>
          <a:prstGeom prst="rect">
            <a:avLst/>
          </a:prstGeom>
        </p:spPr>
        <p:txBody>
          <a:bodyPr lIns="91425" tIns="91425" rIns="91425" bIns="91425" anchor="t" anchorCtr="0">
            <a:noAutofit/>
          </a:bodyPr>
          <a:lstStyle/>
          <a:p>
            <a:pPr marL="457200" lvl="0" indent="-228600" rtl="0">
              <a:spcBef>
                <a:spcPts val="0"/>
              </a:spcBef>
              <a:buChar char="-"/>
            </a:pPr>
            <a:r>
              <a:rPr lang="en-GB"/>
              <a:t>Viral growth model - family 3D</a:t>
            </a:r>
          </a:p>
          <a:p>
            <a:pPr marL="457200" lvl="0" indent="-228600">
              <a:spcBef>
                <a:spcPts val="0"/>
              </a:spcBef>
              <a:buChar char="-"/>
            </a:pPr>
            <a:r>
              <a:rPr lang="en-GB"/>
              <a:t>Source admob</a:t>
            </a:r>
          </a:p>
        </p:txBody>
      </p:sp>
      <p:pic>
        <p:nvPicPr>
          <p:cNvPr id="193" name="Shape 193" title="Points scored"/>
          <p:cNvPicPr preferRelativeResize="0"/>
          <p:nvPr/>
        </p:nvPicPr>
        <p:blipFill>
          <a:blip r:embed="rId3">
            <a:alphaModFix/>
          </a:blip>
          <a:stretch>
            <a:fillRect/>
          </a:stretch>
        </p:blipFill>
        <p:spPr>
          <a:xfrm>
            <a:off x="791399" y="2282037"/>
            <a:ext cx="3537675" cy="2187449"/>
          </a:xfrm>
          <a:prstGeom prst="rect">
            <a:avLst/>
          </a:prstGeom>
          <a:noFill/>
          <a:ln>
            <a:noFill/>
          </a:ln>
        </p:spPr>
      </p:pic>
      <p:pic>
        <p:nvPicPr>
          <p:cNvPr id="194" name="Shape 194" title="Points scored"/>
          <p:cNvPicPr preferRelativeResize="0"/>
          <p:nvPr/>
        </p:nvPicPr>
        <p:blipFill>
          <a:blip r:embed="rId4">
            <a:alphaModFix/>
          </a:blip>
          <a:stretch>
            <a:fillRect/>
          </a:stretch>
        </p:blipFill>
        <p:spPr>
          <a:xfrm>
            <a:off x="5407774" y="2282037"/>
            <a:ext cx="3537674" cy="2187456"/>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Shape 199"/>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GB"/>
              <a:t>Grid cells adapt to environment size in humans</a:t>
            </a:r>
          </a:p>
        </p:txBody>
      </p:sp>
      <p:pic>
        <p:nvPicPr>
          <p:cNvPr id="200" name="Shape 200"/>
          <p:cNvPicPr preferRelativeResize="0"/>
          <p:nvPr/>
        </p:nvPicPr>
        <p:blipFill>
          <a:blip r:embed="rId3">
            <a:alphaModFix/>
          </a:blip>
          <a:stretch>
            <a:fillRect/>
          </a:stretch>
        </p:blipFill>
        <p:spPr>
          <a:xfrm>
            <a:off x="152400" y="1170125"/>
            <a:ext cx="4397335" cy="3416400"/>
          </a:xfrm>
          <a:prstGeom prst="rect">
            <a:avLst/>
          </a:prstGeom>
          <a:noFill/>
          <a:ln>
            <a:noFill/>
          </a:ln>
        </p:spPr>
      </p:pic>
      <p:pic>
        <p:nvPicPr>
          <p:cNvPr id="201" name="Shape 201"/>
          <p:cNvPicPr preferRelativeResize="0"/>
          <p:nvPr/>
        </p:nvPicPr>
        <p:blipFill>
          <a:blip r:embed="rId4">
            <a:alphaModFix/>
          </a:blip>
          <a:stretch>
            <a:fillRect/>
          </a:stretch>
        </p:blipFill>
        <p:spPr>
          <a:xfrm>
            <a:off x="4701724" y="1420887"/>
            <a:ext cx="3939824" cy="2914874"/>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Shape 206"/>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endParaRPr/>
          </a:p>
        </p:txBody>
      </p:sp>
      <p:sp>
        <p:nvSpPr>
          <p:cNvPr id="207" name="Shape 207"/>
          <p:cNvSpPr txBox="1">
            <a:spLocks noGrp="1"/>
          </p:cNvSpPr>
          <p:nvPr>
            <p:ph type="body" idx="1"/>
          </p:nvPr>
        </p:nvSpPr>
        <p:spPr>
          <a:xfrm>
            <a:off x="311700" y="1152475"/>
            <a:ext cx="8520600" cy="3416400"/>
          </a:xfrm>
          <a:prstGeom prst="rect">
            <a:avLst/>
          </a:prstGeom>
        </p:spPr>
        <p:txBody>
          <a:bodyPr lIns="91425" tIns="91425" rIns="91425" bIns="91425" anchor="t" anchorCtr="0">
            <a:noAutofit/>
          </a:bodyPr>
          <a:lstStyle/>
          <a:p>
            <a:pPr lvl="0" rtl="0">
              <a:lnSpc>
                <a:spcPct val="100000"/>
              </a:lnSpc>
              <a:spcBef>
                <a:spcPts val="0"/>
              </a:spcBef>
              <a:spcAft>
                <a:spcPts val="0"/>
              </a:spcAft>
              <a:buNone/>
            </a:pPr>
            <a:r>
              <a:rPr lang="en-GB" sz="2800">
                <a:solidFill>
                  <a:schemeClr val="dk1"/>
                </a:solidFill>
              </a:rPr>
              <a:t>Show the game</a:t>
            </a:r>
          </a:p>
          <a:p>
            <a:pPr lvl="0" rtl="0">
              <a:lnSpc>
                <a:spcPct val="100000"/>
              </a:lnSpc>
              <a:spcBef>
                <a:spcPts val="0"/>
              </a:spcBef>
              <a:spcAft>
                <a:spcPts val="0"/>
              </a:spcAft>
              <a:buNone/>
            </a:pPr>
            <a:r>
              <a:rPr lang="en-GB" sz="2800">
                <a:solidFill>
                  <a:schemeClr val="dk1"/>
                </a:solidFill>
              </a:rPr>
              <a:t>Picture of me showing the game to my grandma</a:t>
            </a:r>
          </a:p>
          <a:p>
            <a:pPr lvl="0" rtl="0">
              <a:lnSpc>
                <a:spcPct val="100000"/>
              </a:lnSpc>
              <a:spcBef>
                <a:spcPts val="0"/>
              </a:spcBef>
              <a:spcAft>
                <a:spcPts val="0"/>
              </a:spcAft>
              <a:buNone/>
            </a:pPr>
            <a:r>
              <a:rPr lang="en-GB" sz="2800">
                <a:solidFill>
                  <a:schemeClr val="dk1"/>
                </a:solidFill>
              </a:rPr>
              <a:t>Family - developmental aspects</a:t>
            </a:r>
          </a:p>
          <a:p>
            <a:pPr lvl="0" rtl="0">
              <a:lnSpc>
                <a:spcPct val="100000"/>
              </a:lnSpc>
              <a:spcBef>
                <a:spcPts val="0"/>
              </a:spcBef>
              <a:spcAft>
                <a:spcPts val="0"/>
              </a:spcAft>
              <a:buNone/>
            </a:pPr>
            <a:r>
              <a:rPr lang="en-GB" sz="2800">
                <a:solidFill>
                  <a:schemeClr val="dk1"/>
                </a:solidFill>
              </a:rPr>
              <a:t>The question of interaction</a:t>
            </a:r>
          </a:p>
          <a:p>
            <a:pPr lvl="0" rtl="0">
              <a:lnSpc>
                <a:spcPct val="100000"/>
              </a:lnSpc>
              <a:spcBef>
                <a:spcPts val="0"/>
              </a:spcBef>
              <a:spcAft>
                <a:spcPts val="0"/>
              </a:spcAft>
              <a:buNone/>
            </a:pPr>
            <a:r>
              <a:rPr lang="en-GB" sz="2800">
                <a:solidFill>
                  <a:schemeClr val="dk1"/>
                </a:solidFill>
              </a:rPr>
              <a:t>You should never spend time on inventing the wheel</a:t>
            </a:r>
          </a:p>
          <a:p>
            <a:pPr lvl="0" rtl="0">
              <a:lnSpc>
                <a:spcPct val="100000"/>
              </a:lnSpc>
              <a:spcBef>
                <a:spcPts val="0"/>
              </a:spcBef>
              <a:spcAft>
                <a:spcPts val="0"/>
              </a:spcAft>
              <a:buNone/>
            </a:pPr>
            <a:r>
              <a:rPr lang="en-GB" sz="2800">
                <a:solidFill>
                  <a:schemeClr val="dk1"/>
                </a:solidFill>
              </a:rPr>
              <a:t>What should you show </a:t>
            </a:r>
          </a:p>
          <a:p>
            <a:pPr lvl="0" rtl="0">
              <a:lnSpc>
                <a:spcPct val="100000"/>
              </a:lnSpc>
              <a:spcBef>
                <a:spcPts val="0"/>
              </a:spcBef>
              <a:spcAft>
                <a:spcPts val="0"/>
              </a:spcAft>
              <a:buNone/>
            </a:pPr>
            <a:endParaRPr sz="2800">
              <a:solidFill>
                <a:schemeClr val="dk1"/>
              </a:solidFill>
            </a:endParaRPr>
          </a:p>
          <a:p>
            <a:pPr lvl="0">
              <a:spcBef>
                <a:spcPts val="0"/>
              </a:spcBef>
              <a:buNone/>
            </a:pPr>
            <a:endParaRPr sz="2800">
              <a:solidFill>
                <a:schemeClr val="dk1"/>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Shape 212"/>
          <p:cNvSpPr txBox="1">
            <a:spLocks noGrp="1"/>
          </p:cNvSpPr>
          <p:nvPr>
            <p:ph type="ctrTitle"/>
          </p:nvPr>
        </p:nvSpPr>
        <p:spPr>
          <a:xfrm>
            <a:off x="268858" y="1687550"/>
            <a:ext cx="8520600" cy="2052600"/>
          </a:xfrm>
          <a:prstGeom prst="rect">
            <a:avLst/>
          </a:prstGeom>
        </p:spPr>
        <p:txBody>
          <a:bodyPr lIns="91425" tIns="91425" rIns="91425" bIns="91425" anchor="b" anchorCtr="0">
            <a:noAutofit/>
          </a:bodyPr>
          <a:lstStyle/>
          <a:p>
            <a:pPr lvl="0">
              <a:spcBef>
                <a:spcPts val="0"/>
              </a:spcBef>
              <a:buNone/>
            </a:pPr>
            <a:r>
              <a:rPr lang="en-GB">
                <a:solidFill>
                  <a:schemeClr val="lt2"/>
                </a:solidFill>
              </a:rPr>
              <a:t>“...think about lifting your </a:t>
            </a:r>
            <a:r>
              <a:rPr lang="en-GB">
                <a:solidFill>
                  <a:srgbClr val="CC4125"/>
                </a:solidFill>
              </a:rPr>
              <a:t>right arm</a:t>
            </a:r>
            <a:r>
              <a:rPr lang="en-GB">
                <a:solidFill>
                  <a:schemeClr val="lt2"/>
                </a:solidFill>
              </a:rPr>
              <a:t> if you want to </a:t>
            </a:r>
            <a:r>
              <a:rPr lang="en-GB">
                <a:solidFill>
                  <a:srgbClr val="3C78D8"/>
                </a:solidFill>
              </a:rPr>
              <a:t>move forward</a:t>
            </a:r>
            <a:r>
              <a:rPr lang="en-GB">
                <a:solidFill>
                  <a:schemeClr val="lt2"/>
                </a:solidFill>
              </a:rPr>
              <a:t>…”</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Shape 217"/>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GB"/>
              <a:t>Zander et al. PNAS 2016</a:t>
            </a:r>
          </a:p>
        </p:txBody>
      </p:sp>
      <p:sp>
        <p:nvSpPr>
          <p:cNvPr id="218" name="Shape 218"/>
          <p:cNvSpPr txBox="1">
            <a:spLocks noGrp="1"/>
          </p:cNvSpPr>
          <p:nvPr>
            <p:ph type="body" idx="1"/>
          </p:nvPr>
        </p:nvSpPr>
        <p:spPr>
          <a:xfrm>
            <a:off x="311700" y="1152475"/>
            <a:ext cx="2874300" cy="3416400"/>
          </a:xfrm>
          <a:prstGeom prst="rect">
            <a:avLst/>
          </a:prstGeom>
        </p:spPr>
        <p:txBody>
          <a:bodyPr lIns="91425" tIns="91425" rIns="91425" bIns="91425" anchor="t" anchorCtr="0">
            <a:noAutofit/>
          </a:bodyPr>
          <a:lstStyle/>
          <a:p>
            <a:pPr lvl="0">
              <a:spcBef>
                <a:spcPts val="0"/>
              </a:spcBef>
              <a:buNone/>
            </a:pPr>
            <a:endParaRPr/>
          </a:p>
        </p:txBody>
      </p:sp>
      <p:pic>
        <p:nvPicPr>
          <p:cNvPr id="219" name="Shape 219"/>
          <p:cNvPicPr preferRelativeResize="0"/>
          <p:nvPr/>
        </p:nvPicPr>
        <p:blipFill rotWithShape="1">
          <a:blip r:embed="rId3">
            <a:alphaModFix/>
          </a:blip>
          <a:srcRect r="38118"/>
          <a:stretch/>
        </p:blipFill>
        <p:spPr>
          <a:xfrm>
            <a:off x="5181450" y="1224337"/>
            <a:ext cx="3498176" cy="3272674"/>
          </a:xfrm>
          <a:prstGeom prst="rect">
            <a:avLst/>
          </a:prstGeom>
          <a:noFill/>
          <a:ln>
            <a:noFill/>
          </a:ln>
        </p:spPr>
      </p:pic>
      <p:pic>
        <p:nvPicPr>
          <p:cNvPr id="220" name="Shape 220"/>
          <p:cNvPicPr preferRelativeResize="0"/>
          <p:nvPr/>
        </p:nvPicPr>
        <p:blipFill>
          <a:blip r:embed="rId4">
            <a:alphaModFix/>
          </a:blip>
          <a:stretch>
            <a:fillRect/>
          </a:stretch>
        </p:blipFill>
        <p:spPr>
          <a:xfrm>
            <a:off x="311700" y="1603800"/>
            <a:ext cx="4626850" cy="2657475"/>
          </a:xfrm>
          <a:prstGeom prst="rect">
            <a:avLst/>
          </a:prstGeom>
          <a:noFill/>
          <a:ln>
            <a:noFill/>
          </a:ln>
        </p:spPr>
      </p:pic>
      <p:sp>
        <p:nvSpPr>
          <p:cNvPr id="221" name="Shape 221"/>
          <p:cNvSpPr/>
          <p:nvPr/>
        </p:nvSpPr>
        <p:spPr>
          <a:xfrm>
            <a:off x="557225" y="3784028"/>
            <a:ext cx="2050250" cy="609352"/>
          </a:xfrm>
          <a:custGeom>
            <a:avLst/>
            <a:gdLst/>
            <a:ahLst/>
            <a:cxnLst/>
            <a:rect l="0" t="0" r="0" b="0"/>
            <a:pathLst>
              <a:path w="82010" h="19090" extrusionOk="0">
                <a:moveTo>
                  <a:pt x="4001" y="19090"/>
                </a:moveTo>
                <a:cubicBezTo>
                  <a:pt x="912" y="13945"/>
                  <a:pt x="-1366" y="3770"/>
                  <a:pt x="4001" y="1088"/>
                </a:cubicBezTo>
                <a:cubicBezTo>
                  <a:pt x="8091" y="-956"/>
                  <a:pt x="13151" y="533"/>
                  <a:pt x="17717" y="802"/>
                </a:cubicBezTo>
                <a:cubicBezTo>
                  <a:pt x="28381" y="1429"/>
                  <a:pt x="39064" y="3278"/>
                  <a:pt x="49721" y="2517"/>
                </a:cubicBezTo>
                <a:cubicBezTo>
                  <a:pt x="60623" y="1737"/>
                  <a:pt x="82010" y="-2698"/>
                  <a:pt x="82010" y="8232"/>
                </a:cubicBezTo>
                <a:cubicBezTo>
                  <a:pt x="82010" y="18653"/>
                  <a:pt x="62713" y="17947"/>
                  <a:pt x="52292" y="17947"/>
                </a:cubicBezTo>
                <a:cubicBezTo>
                  <a:pt x="34823" y="17947"/>
                  <a:pt x="17128" y="17946"/>
                  <a:pt x="0" y="14518"/>
                </a:cubicBezTo>
              </a:path>
            </a:pathLst>
          </a:custGeom>
          <a:noFill/>
          <a:ln w="76200" cap="flat" cmpd="sng">
            <a:solidFill>
              <a:srgbClr val="CC4125"/>
            </a:solidFill>
            <a:prstDash val="solid"/>
            <a:round/>
            <a:headEnd type="none" w="lg" len="lg"/>
            <a:tailEnd type="none" w="lg" len="lg"/>
          </a:ln>
        </p:spPr>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Shape 226"/>
          <p:cNvSpPr txBox="1">
            <a:spLocks noGrp="1"/>
          </p:cNvSpPr>
          <p:nvPr>
            <p:ph type="ctrTitle"/>
          </p:nvPr>
        </p:nvSpPr>
        <p:spPr>
          <a:xfrm>
            <a:off x="311708" y="744575"/>
            <a:ext cx="8520600" cy="2052600"/>
          </a:xfrm>
          <a:prstGeom prst="rect">
            <a:avLst/>
          </a:prstGeom>
        </p:spPr>
        <p:txBody>
          <a:bodyPr lIns="91425" tIns="91425" rIns="91425" bIns="91425" anchor="b" anchorCtr="0">
            <a:noAutofit/>
          </a:bodyPr>
          <a:lstStyle/>
          <a:p>
            <a:pPr lvl="0">
              <a:spcBef>
                <a:spcPts val="0"/>
              </a:spcBef>
              <a:buNone/>
            </a:pPr>
            <a:r>
              <a:rPr lang="en-GB"/>
              <a:t>focus on finding the wheel</a:t>
            </a:r>
          </a:p>
        </p:txBody>
      </p:sp>
      <p:sp>
        <p:nvSpPr>
          <p:cNvPr id="227" name="Shape 227"/>
          <p:cNvSpPr txBox="1">
            <a:spLocks noGrp="1"/>
          </p:cNvSpPr>
          <p:nvPr>
            <p:ph type="subTitle" idx="1"/>
          </p:nvPr>
        </p:nvSpPr>
        <p:spPr>
          <a:xfrm>
            <a:off x="311700" y="2834125"/>
            <a:ext cx="8520600" cy="792600"/>
          </a:xfrm>
          <a:prstGeom prst="rect">
            <a:avLst/>
          </a:prstGeom>
        </p:spPr>
        <p:txBody>
          <a:bodyPr lIns="91425" tIns="91425" rIns="91425" bIns="91425" anchor="t" anchorCtr="0">
            <a:noAutofit/>
          </a:bodyPr>
          <a:lstStyle/>
          <a:p>
            <a:pPr lvl="0">
              <a:spcBef>
                <a:spcPts val="0"/>
              </a:spcBef>
              <a:buNone/>
            </a:pPr>
            <a:r>
              <a:rPr lang="en-GB"/>
              <a:t>instead of reinventing it</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31"/>
        <p:cNvGrpSpPr/>
        <p:nvPr/>
      </p:nvGrpSpPr>
      <p:grpSpPr>
        <a:xfrm>
          <a:off x="0" y="0"/>
          <a:ext cx="0" cy="0"/>
          <a:chOff x="0" y="0"/>
          <a:chExt cx="0" cy="0"/>
        </a:xfrm>
      </p:grpSpPr>
      <p:sp>
        <p:nvSpPr>
          <p:cNvPr id="232" name="Shape 232"/>
          <p:cNvSpPr txBox="1"/>
          <p:nvPr/>
        </p:nvSpPr>
        <p:spPr>
          <a:xfrm>
            <a:off x="0" y="0"/>
            <a:ext cx="9144000" cy="2693100"/>
          </a:xfrm>
          <a:prstGeom prst="rect">
            <a:avLst/>
          </a:prstGeom>
          <a:noFill/>
          <a:ln>
            <a:noFill/>
          </a:ln>
        </p:spPr>
        <p:txBody>
          <a:bodyPr lIns="91425" tIns="91425" rIns="91425" bIns="91425" anchor="ctr" anchorCtr="0">
            <a:noAutofit/>
          </a:bodyPr>
          <a:lstStyle/>
          <a:p>
            <a:pPr marL="457200" lvl="0" indent="0" rtl="0">
              <a:spcBef>
                <a:spcPts val="0"/>
              </a:spcBef>
              <a:buNone/>
            </a:pPr>
            <a:r>
              <a:rPr lang="en-GB" sz="6000" b="1">
                <a:solidFill>
                  <a:srgbClr val="666666"/>
                </a:solidFill>
                <a:latin typeface="Georgia"/>
                <a:ea typeface="Georgia"/>
                <a:cs typeface="Georgia"/>
                <a:sym typeface="Georgia"/>
              </a:rPr>
              <a:t>organic​</a:t>
            </a:r>
          </a:p>
        </p:txBody>
      </p:sp>
      <p:sp>
        <p:nvSpPr>
          <p:cNvPr id="233" name="Shape 233"/>
          <p:cNvSpPr txBox="1">
            <a:spLocks noGrp="1"/>
          </p:cNvSpPr>
          <p:nvPr>
            <p:ph type="title"/>
          </p:nvPr>
        </p:nvSpPr>
        <p:spPr>
          <a:xfrm>
            <a:off x="1011775" y="1513900"/>
            <a:ext cx="8520600" cy="372000"/>
          </a:xfrm>
          <a:prstGeom prst="rect">
            <a:avLst/>
          </a:prstGeom>
        </p:spPr>
        <p:txBody>
          <a:bodyPr lIns="91425" tIns="91425" rIns="91425" bIns="91425" anchor="t" anchorCtr="0">
            <a:noAutofit/>
          </a:bodyPr>
          <a:lstStyle/>
          <a:p>
            <a:pPr lvl="0" rtl="0">
              <a:spcBef>
                <a:spcPts val="0"/>
              </a:spcBef>
              <a:buNone/>
            </a:pPr>
            <a:r>
              <a:rPr lang="en-GB">
                <a:latin typeface="Georgia"/>
                <a:ea typeface="Georgia"/>
                <a:cs typeface="Georgia"/>
                <a:sym typeface="Georgia"/>
              </a:rPr>
              <a:t>or·gan·ic ​</a:t>
            </a:r>
          </a:p>
        </p:txBody>
      </p:sp>
      <p:sp>
        <p:nvSpPr>
          <p:cNvPr id="234" name="Shape 234"/>
          <p:cNvSpPr txBox="1">
            <a:spLocks noGrp="1"/>
          </p:cNvSpPr>
          <p:nvPr>
            <p:ph type="body" idx="1"/>
          </p:nvPr>
        </p:nvSpPr>
        <p:spPr>
          <a:xfrm>
            <a:off x="1083200" y="2331225"/>
            <a:ext cx="5105700" cy="2032800"/>
          </a:xfrm>
          <a:prstGeom prst="rect">
            <a:avLst/>
          </a:prstGeom>
        </p:spPr>
        <p:txBody>
          <a:bodyPr lIns="91425" tIns="91425" rIns="91425" bIns="91425" anchor="t" anchorCtr="0">
            <a:noAutofit/>
          </a:bodyPr>
          <a:lstStyle/>
          <a:p>
            <a:pPr lvl="0" rtl="0">
              <a:lnSpc>
                <a:spcPct val="100000"/>
              </a:lnSpc>
              <a:spcBef>
                <a:spcPts val="0"/>
              </a:spcBef>
              <a:spcAft>
                <a:spcPts val="0"/>
              </a:spcAft>
              <a:buNone/>
            </a:pPr>
            <a:r>
              <a:rPr lang="en-GB" sz="1200">
                <a:solidFill>
                  <a:schemeClr val="dk1"/>
                </a:solidFill>
                <a:latin typeface="Georgia"/>
                <a:ea typeface="Georgia"/>
                <a:cs typeface="Georgia"/>
                <a:sym typeface="Georgia"/>
              </a:rPr>
              <a:t>adjective</a:t>
            </a:r>
          </a:p>
          <a:p>
            <a:pPr marL="457200" lvl="0" indent="-304800" rtl="0">
              <a:lnSpc>
                <a:spcPct val="100000"/>
              </a:lnSpc>
              <a:spcBef>
                <a:spcPts val="0"/>
              </a:spcBef>
              <a:spcAft>
                <a:spcPts val="0"/>
              </a:spcAft>
              <a:buClr>
                <a:schemeClr val="dk1"/>
              </a:buClr>
              <a:buSzPct val="100000"/>
              <a:buFont typeface="Georgia"/>
            </a:pPr>
            <a:r>
              <a:rPr lang="en-GB" sz="1200">
                <a:solidFill>
                  <a:schemeClr val="dk1"/>
                </a:solidFill>
                <a:latin typeface="Georgia"/>
                <a:ea typeface="Georgia"/>
                <a:cs typeface="Georgia"/>
                <a:sym typeface="Georgia"/>
              </a:rPr>
              <a:t>relating to, or arising in a bodily organ </a:t>
            </a:r>
          </a:p>
          <a:p>
            <a:pPr marL="457200" lvl="0" indent="-304800" rtl="0">
              <a:lnSpc>
                <a:spcPct val="100000"/>
              </a:lnSpc>
              <a:spcBef>
                <a:spcPts val="0"/>
              </a:spcBef>
              <a:spcAft>
                <a:spcPts val="0"/>
              </a:spcAft>
              <a:buClr>
                <a:schemeClr val="dk1"/>
              </a:buClr>
              <a:buSzPct val="100000"/>
              <a:buFont typeface="Georgia"/>
            </a:pPr>
            <a:r>
              <a:rPr lang="en-GB" sz="1200">
                <a:solidFill>
                  <a:schemeClr val="dk1"/>
                </a:solidFill>
                <a:latin typeface="Georgia"/>
                <a:ea typeface="Georgia"/>
                <a:cs typeface="Georgia"/>
                <a:sym typeface="Georgia"/>
              </a:rPr>
              <a:t>relating to, or derived from living organisms</a:t>
            </a:r>
          </a:p>
          <a:p>
            <a:pPr marL="457200" lvl="0" indent="-304800" rtl="0">
              <a:lnSpc>
                <a:spcPct val="100000"/>
              </a:lnSpc>
              <a:spcBef>
                <a:spcPts val="0"/>
              </a:spcBef>
              <a:spcAft>
                <a:spcPts val="0"/>
              </a:spcAft>
              <a:buClr>
                <a:schemeClr val="dk1"/>
              </a:buClr>
              <a:buSzPct val="100000"/>
              <a:buFont typeface="Georgia"/>
            </a:pPr>
            <a:r>
              <a:rPr lang="en-GB" sz="1200">
                <a:solidFill>
                  <a:schemeClr val="dk1"/>
                </a:solidFill>
                <a:latin typeface="Georgia"/>
                <a:ea typeface="Georgia"/>
                <a:cs typeface="Georgia"/>
                <a:sym typeface="Georgia"/>
              </a:rPr>
              <a:t>forming an integral element of a whole</a:t>
            </a:r>
          </a:p>
        </p:txBody>
      </p:sp>
      <p:sp>
        <p:nvSpPr>
          <p:cNvPr id="235" name="Shape 235"/>
          <p:cNvSpPr txBox="1"/>
          <p:nvPr/>
        </p:nvSpPr>
        <p:spPr>
          <a:xfrm>
            <a:off x="1007000" y="2024325"/>
            <a:ext cx="5222100" cy="306900"/>
          </a:xfrm>
          <a:prstGeom prst="rect">
            <a:avLst/>
          </a:prstGeom>
          <a:noFill/>
          <a:ln>
            <a:noFill/>
          </a:ln>
        </p:spPr>
        <p:txBody>
          <a:bodyPr lIns="91425" tIns="91425" rIns="91425" bIns="91425" anchor="ctr" anchorCtr="0">
            <a:noAutofit/>
          </a:bodyPr>
          <a:lstStyle/>
          <a:p>
            <a:pPr lvl="0" rtl="0">
              <a:spcBef>
                <a:spcPts val="0"/>
              </a:spcBef>
              <a:buNone/>
            </a:pPr>
            <a:r>
              <a:rPr lang="en-GB" sz="1200">
                <a:solidFill>
                  <a:schemeClr val="dk1"/>
                </a:solidFill>
                <a:latin typeface="Georgia"/>
                <a:ea typeface="Georgia"/>
                <a:cs typeface="Georgia"/>
                <a:sym typeface="Georgia"/>
              </a:rPr>
              <a:t>\ȯr-ˈga-nik\​</a:t>
            </a:r>
            <a:br>
              <a:rPr lang="en-GB" sz="1200">
                <a:solidFill>
                  <a:schemeClr val="dk1"/>
                </a:solidFill>
                <a:latin typeface="Georgia"/>
                <a:ea typeface="Georgia"/>
                <a:cs typeface="Georgia"/>
                <a:sym typeface="Georgia"/>
              </a:rPr>
            </a:br>
            <a:endParaRPr lang="en-GB" sz="1200">
              <a:solidFill>
                <a:schemeClr val="dk1"/>
              </a:solidFill>
              <a:latin typeface="Georgia"/>
              <a:ea typeface="Georgia"/>
              <a:cs typeface="Georgia"/>
              <a:sym typeface="Georgia"/>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Shape 240"/>
          <p:cNvSpPr txBox="1">
            <a:spLocks noGrp="1"/>
          </p:cNvSpPr>
          <p:nvPr>
            <p:ph type="title"/>
          </p:nvPr>
        </p:nvSpPr>
        <p:spPr>
          <a:xfrm>
            <a:off x="311700" y="2150850"/>
            <a:ext cx="8520600" cy="841800"/>
          </a:xfrm>
          <a:prstGeom prst="rect">
            <a:avLst/>
          </a:prstGeom>
        </p:spPr>
        <p:txBody>
          <a:bodyPr lIns="91425" tIns="91425" rIns="91425" bIns="91425" anchor="ctr" anchorCtr="0">
            <a:noAutofit/>
          </a:bodyPr>
          <a:lstStyle/>
          <a:p>
            <a:pPr lvl="0">
              <a:spcBef>
                <a:spcPts val="0"/>
              </a:spcBef>
              <a:buNone/>
            </a:pPr>
            <a:r>
              <a:rPr lang="en-GB"/>
              <a:t>close your eyes, please</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pic>
        <p:nvPicPr>
          <p:cNvPr id="68" name="Shape 68"/>
          <p:cNvPicPr preferRelativeResize="0"/>
          <p:nvPr/>
        </p:nvPicPr>
        <p:blipFill>
          <a:blip r:embed="rId3">
            <a:alphaModFix/>
          </a:blip>
          <a:stretch>
            <a:fillRect/>
          </a:stretch>
        </p:blipFill>
        <p:spPr>
          <a:xfrm>
            <a:off x="0" y="3830"/>
            <a:ext cx="9144001" cy="5135840"/>
          </a:xfrm>
          <a:prstGeom prst="rect">
            <a:avLst/>
          </a:prstGeom>
          <a:noFill/>
          <a:ln>
            <a:noFill/>
          </a:ln>
        </p:spPr>
      </p:pic>
      <p:sp>
        <p:nvSpPr>
          <p:cNvPr id="69" name="Shape 69"/>
          <p:cNvSpPr txBox="1">
            <a:spLocks noGrp="1"/>
          </p:cNvSpPr>
          <p:nvPr>
            <p:ph type="ctrTitle"/>
          </p:nvPr>
        </p:nvSpPr>
        <p:spPr>
          <a:xfrm>
            <a:off x="311704" y="744575"/>
            <a:ext cx="3567000" cy="2052600"/>
          </a:xfrm>
          <a:prstGeom prst="rect">
            <a:avLst/>
          </a:prstGeom>
        </p:spPr>
        <p:txBody>
          <a:bodyPr lIns="91425" tIns="91425" rIns="91425" bIns="91425" anchor="b" anchorCtr="0">
            <a:noAutofit/>
          </a:bodyPr>
          <a:lstStyle/>
          <a:p>
            <a:pPr lvl="0">
              <a:spcBef>
                <a:spcPts val="0"/>
              </a:spcBef>
              <a:buNone/>
            </a:pPr>
            <a:r>
              <a:rPr lang="en-GB"/>
              <a:t>Phone 8</a:t>
            </a:r>
          </a:p>
        </p:txBody>
      </p:sp>
      <p:sp>
        <p:nvSpPr>
          <p:cNvPr id="70" name="Shape 70"/>
          <p:cNvSpPr txBox="1">
            <a:spLocks noGrp="1"/>
          </p:cNvSpPr>
          <p:nvPr>
            <p:ph type="subTitle" idx="1"/>
          </p:nvPr>
        </p:nvSpPr>
        <p:spPr>
          <a:xfrm>
            <a:off x="5680675" y="1601025"/>
            <a:ext cx="3151500" cy="1654800"/>
          </a:xfrm>
          <a:prstGeom prst="rect">
            <a:avLst/>
          </a:prstGeom>
        </p:spPr>
        <p:txBody>
          <a:bodyPr lIns="91425" tIns="91425" rIns="91425" bIns="91425" anchor="t" anchorCtr="0">
            <a:noAutofit/>
          </a:bodyPr>
          <a:lstStyle/>
          <a:p>
            <a:pPr marL="457200" lvl="0" indent="-381000" algn="l" rtl="0">
              <a:spcBef>
                <a:spcPts val="0"/>
              </a:spcBef>
              <a:buSzPct val="100000"/>
              <a:buFont typeface="Droid Sans"/>
              <a:buChar char="-"/>
            </a:pPr>
            <a:r>
              <a:rPr lang="en-GB" sz="2400">
                <a:latin typeface="Droid Sans"/>
                <a:ea typeface="Droid Sans"/>
                <a:cs typeface="Droid Sans"/>
                <a:sym typeface="Droid Sans"/>
              </a:rPr>
              <a:t>Better camera</a:t>
            </a:r>
          </a:p>
          <a:p>
            <a:pPr marL="457200" lvl="0" indent="-381000" algn="l" rtl="0">
              <a:spcBef>
                <a:spcPts val="0"/>
              </a:spcBef>
              <a:buSzPct val="100000"/>
              <a:buFont typeface="Droid Sans"/>
              <a:buChar char="-"/>
            </a:pPr>
            <a:r>
              <a:rPr lang="en-GB" sz="2400">
                <a:latin typeface="Droid Sans"/>
                <a:ea typeface="Droid Sans"/>
                <a:cs typeface="Droid Sans"/>
                <a:sym typeface="Droid Sans"/>
              </a:rPr>
              <a:t>Better features</a:t>
            </a:r>
          </a:p>
          <a:p>
            <a:pPr marL="457200" lvl="0" indent="-381000" algn="l" rtl="0">
              <a:spcBef>
                <a:spcPts val="0"/>
              </a:spcBef>
              <a:buSzPct val="100000"/>
              <a:buFont typeface="Droid Sans"/>
              <a:buChar char="-"/>
            </a:pPr>
            <a:r>
              <a:rPr lang="en-GB" sz="2400">
                <a:latin typeface="Droid Sans"/>
                <a:ea typeface="Droid Sans"/>
                <a:cs typeface="Droid Sans"/>
                <a:sym typeface="Droid Sans"/>
              </a:rPr>
              <a:t>Longer battery life</a:t>
            </a:r>
          </a:p>
          <a:p>
            <a:pPr marL="457200" lvl="0" indent="-381000" algn="l">
              <a:spcBef>
                <a:spcPts val="0"/>
              </a:spcBef>
              <a:buSzPct val="100000"/>
              <a:buFont typeface="Droid Sans"/>
              <a:buChar char="-"/>
            </a:pPr>
            <a:r>
              <a:rPr lang="en-GB" sz="2400">
                <a:latin typeface="Droid Sans"/>
                <a:ea typeface="Droid Sans"/>
                <a:cs typeface="Droid Sans"/>
                <a:sym typeface="Droid Sans"/>
              </a:rPr>
              <a:t>Larger screen</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Shape 245"/>
          <p:cNvSpPr txBox="1">
            <a:spLocks noGrp="1"/>
          </p:cNvSpPr>
          <p:nvPr>
            <p:ph type="title"/>
          </p:nvPr>
        </p:nvSpPr>
        <p:spPr>
          <a:xfrm>
            <a:off x="311700" y="2150850"/>
            <a:ext cx="8520600" cy="841800"/>
          </a:xfrm>
          <a:prstGeom prst="rect">
            <a:avLst/>
          </a:prstGeom>
        </p:spPr>
        <p:txBody>
          <a:bodyPr lIns="91425" tIns="91425" rIns="91425" bIns="91425" anchor="ctr" anchorCtr="0">
            <a:noAutofit/>
          </a:bodyPr>
          <a:lstStyle/>
          <a:p>
            <a:pPr lvl="0">
              <a:spcBef>
                <a:spcPts val="0"/>
              </a:spcBef>
              <a:buNone/>
            </a:pPr>
            <a:endParaRPr/>
          </a:p>
        </p:txBody>
      </p:sp>
      <p:sp>
        <p:nvSpPr>
          <p:cNvPr id="246" name="Shape 246" descr="Sounds of nature, relaxing ocean waves sounds and birds singing at paradisiac tropical beach with sun, blue sky and palm tree  for meditation, yoga, sleep and relaxing sea waves and calming birds chirping.  Nature relaxing playlist: https://www.youtube.com/playlist?list=PLYwFNfjiOd7Ojwi-fjCHxemjuLhVoy-v1" title="Calming Sea - Relaxing 2 Hour - Birds Singing">
            <a:hlinkClick r:id="rId3"/>
          </p:cNvPr>
          <p:cNvSpPr/>
          <p:nvPr/>
        </p:nvSpPr>
        <p:spPr>
          <a:xfrm>
            <a:off x="0" y="5007774"/>
            <a:ext cx="152850" cy="98825"/>
          </a:xfrm>
          <a:prstGeom prst="rect">
            <a:avLst/>
          </a:prstGeom>
          <a:blipFill>
            <a:blip r:embed="rId4">
              <a:alphaModFix/>
            </a:blip>
            <a:stretch>
              <a:fillRect/>
            </a:stretch>
          </a:blipFill>
          <a:ln>
            <a:noFill/>
          </a:ln>
        </p:spPr>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Shape 251"/>
          <p:cNvSpPr txBox="1">
            <a:spLocks noGrp="1"/>
          </p:cNvSpPr>
          <p:nvPr>
            <p:ph type="subTitle" idx="1"/>
          </p:nvPr>
        </p:nvSpPr>
        <p:spPr>
          <a:xfrm>
            <a:off x="311700" y="2834125"/>
            <a:ext cx="8520600" cy="792600"/>
          </a:xfrm>
          <a:prstGeom prst="rect">
            <a:avLst/>
          </a:prstGeom>
        </p:spPr>
        <p:txBody>
          <a:bodyPr lIns="91425" tIns="91425" rIns="91425" bIns="91425" anchor="t" anchorCtr="0">
            <a:noAutofit/>
          </a:bodyPr>
          <a:lstStyle/>
          <a:p>
            <a:pPr lvl="0">
              <a:spcBef>
                <a:spcPts val="0"/>
              </a:spcBef>
              <a:buNone/>
            </a:pPr>
            <a:endParaRPr/>
          </a:p>
        </p:txBody>
      </p:sp>
      <p:pic>
        <p:nvPicPr>
          <p:cNvPr id="252" name="Shape 252"/>
          <p:cNvPicPr preferRelativeResize="0"/>
          <p:nvPr/>
        </p:nvPicPr>
        <p:blipFill>
          <a:blip r:embed="rId3">
            <a:alphaModFix/>
          </a:blip>
          <a:stretch>
            <a:fillRect/>
          </a:stretch>
        </p:blipFill>
        <p:spPr>
          <a:xfrm>
            <a:off x="1038225" y="1448237"/>
            <a:ext cx="7067550" cy="21240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Shape 257"/>
          <p:cNvSpPr txBox="1">
            <a:spLocks noGrp="1"/>
          </p:cNvSpPr>
          <p:nvPr>
            <p:ph type="ctrTitle"/>
          </p:nvPr>
        </p:nvSpPr>
        <p:spPr>
          <a:xfrm>
            <a:off x="311708" y="744575"/>
            <a:ext cx="8520600" cy="2052600"/>
          </a:xfrm>
          <a:prstGeom prst="rect">
            <a:avLst/>
          </a:prstGeom>
        </p:spPr>
        <p:txBody>
          <a:bodyPr lIns="91425" tIns="91425" rIns="91425" bIns="91425" anchor="b" anchorCtr="0">
            <a:noAutofit/>
          </a:bodyPr>
          <a:lstStyle/>
          <a:p>
            <a:pPr lvl="0">
              <a:spcBef>
                <a:spcPts val="0"/>
              </a:spcBef>
              <a:buNone/>
            </a:pPr>
            <a:r>
              <a:rPr lang="en-GB"/>
              <a:t>so much ...</a:t>
            </a:r>
          </a:p>
        </p:txBody>
      </p:sp>
      <p:sp>
        <p:nvSpPr>
          <p:cNvPr id="258" name="Shape 258"/>
          <p:cNvSpPr txBox="1">
            <a:spLocks noGrp="1"/>
          </p:cNvSpPr>
          <p:nvPr>
            <p:ph type="subTitle" idx="1"/>
          </p:nvPr>
        </p:nvSpPr>
        <p:spPr>
          <a:xfrm>
            <a:off x="311700" y="2834125"/>
            <a:ext cx="8520600" cy="7926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Shape 263"/>
          <p:cNvSpPr txBox="1">
            <a:spLocks noGrp="1"/>
          </p:cNvSpPr>
          <p:nvPr>
            <p:ph type="ctrTitle"/>
          </p:nvPr>
        </p:nvSpPr>
        <p:spPr>
          <a:xfrm>
            <a:off x="311708" y="744575"/>
            <a:ext cx="8520600" cy="2052600"/>
          </a:xfrm>
          <a:prstGeom prst="rect">
            <a:avLst/>
          </a:prstGeom>
        </p:spPr>
        <p:txBody>
          <a:bodyPr lIns="91425" tIns="91425" rIns="91425" bIns="91425" anchor="b" anchorCtr="0">
            <a:noAutofit/>
          </a:bodyPr>
          <a:lstStyle/>
          <a:p>
            <a:pPr lvl="0">
              <a:spcBef>
                <a:spcPts val="0"/>
              </a:spcBef>
              <a:buNone/>
            </a:pPr>
            <a:endParaRPr/>
          </a:p>
        </p:txBody>
      </p:sp>
      <p:sp>
        <p:nvSpPr>
          <p:cNvPr id="264" name="Shape 264"/>
          <p:cNvSpPr txBox="1">
            <a:spLocks noGrp="1"/>
          </p:cNvSpPr>
          <p:nvPr>
            <p:ph type="subTitle" idx="1"/>
          </p:nvPr>
        </p:nvSpPr>
        <p:spPr>
          <a:xfrm>
            <a:off x="311700" y="2834125"/>
            <a:ext cx="8520600" cy="792600"/>
          </a:xfrm>
          <a:prstGeom prst="rect">
            <a:avLst/>
          </a:prstGeom>
        </p:spPr>
        <p:txBody>
          <a:bodyPr lIns="91425" tIns="91425" rIns="91425" bIns="91425" anchor="t" anchorCtr="0">
            <a:noAutofit/>
          </a:bodyPr>
          <a:lstStyle/>
          <a:p>
            <a:pPr lvl="0">
              <a:spcBef>
                <a:spcPts val="0"/>
              </a:spcBef>
              <a:buNone/>
            </a:pPr>
            <a:endParaRPr/>
          </a:p>
        </p:txBody>
      </p:sp>
      <p:pic>
        <p:nvPicPr>
          <p:cNvPr id="265" name="Shape 265"/>
          <p:cNvPicPr preferRelativeResize="0"/>
          <p:nvPr/>
        </p:nvPicPr>
        <p:blipFill>
          <a:blip r:embed="rId3">
            <a:alphaModFix/>
          </a:blip>
          <a:stretch>
            <a:fillRect/>
          </a:stretch>
        </p:blipFill>
        <p:spPr>
          <a:xfrm>
            <a:off x="1014400" y="814375"/>
            <a:ext cx="7115175" cy="351472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pic>
        <p:nvPicPr>
          <p:cNvPr id="270" name="Shape 270"/>
          <p:cNvPicPr preferRelativeResize="0"/>
          <p:nvPr/>
        </p:nvPicPr>
        <p:blipFill>
          <a:blip r:embed="rId3">
            <a:alphaModFix/>
          </a:blip>
          <a:stretch>
            <a:fillRect/>
          </a:stretch>
        </p:blipFill>
        <p:spPr>
          <a:xfrm>
            <a:off x="381000" y="116675"/>
            <a:ext cx="3917424" cy="4838699"/>
          </a:xfrm>
          <a:prstGeom prst="rect">
            <a:avLst/>
          </a:prstGeom>
          <a:noFill/>
          <a:ln>
            <a:noFill/>
          </a:ln>
        </p:spPr>
      </p:pic>
      <p:pic>
        <p:nvPicPr>
          <p:cNvPr id="271" name="Shape 271"/>
          <p:cNvPicPr preferRelativeResize="0"/>
          <p:nvPr/>
        </p:nvPicPr>
        <p:blipFill>
          <a:blip r:embed="rId4">
            <a:alphaModFix/>
          </a:blip>
          <a:stretch>
            <a:fillRect/>
          </a:stretch>
        </p:blipFill>
        <p:spPr>
          <a:xfrm>
            <a:off x="4457974" y="116675"/>
            <a:ext cx="4307202" cy="4838699"/>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pic>
        <p:nvPicPr>
          <p:cNvPr id="276" name="Shape 276"/>
          <p:cNvPicPr preferRelativeResize="0"/>
          <p:nvPr/>
        </p:nvPicPr>
        <p:blipFill>
          <a:blip r:embed="rId3">
            <a:alphaModFix/>
          </a:blip>
          <a:stretch>
            <a:fillRect/>
          </a:stretch>
        </p:blipFill>
        <p:spPr>
          <a:xfrm>
            <a:off x="1809750" y="958875"/>
            <a:ext cx="5524500" cy="306705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Shape 281"/>
          <p:cNvSpPr txBox="1">
            <a:spLocks noGrp="1"/>
          </p:cNvSpPr>
          <p:nvPr>
            <p:ph type="ctrTitle"/>
          </p:nvPr>
        </p:nvSpPr>
        <p:spPr>
          <a:xfrm>
            <a:off x="311708" y="744575"/>
            <a:ext cx="8520600" cy="2052600"/>
          </a:xfrm>
          <a:prstGeom prst="rect">
            <a:avLst/>
          </a:prstGeom>
        </p:spPr>
        <p:txBody>
          <a:bodyPr lIns="91425" tIns="91425" rIns="91425" bIns="91425" anchor="b" anchorCtr="0">
            <a:noAutofit/>
          </a:bodyPr>
          <a:lstStyle/>
          <a:p>
            <a:pPr lvl="0">
              <a:spcBef>
                <a:spcPts val="0"/>
              </a:spcBef>
              <a:buNone/>
            </a:pPr>
            <a:endParaRPr/>
          </a:p>
        </p:txBody>
      </p:sp>
      <p:sp>
        <p:nvSpPr>
          <p:cNvPr id="282" name="Shape 282"/>
          <p:cNvSpPr txBox="1">
            <a:spLocks noGrp="1"/>
          </p:cNvSpPr>
          <p:nvPr>
            <p:ph type="subTitle" idx="1"/>
          </p:nvPr>
        </p:nvSpPr>
        <p:spPr>
          <a:xfrm>
            <a:off x="311700" y="2834125"/>
            <a:ext cx="8520600" cy="792600"/>
          </a:xfrm>
          <a:prstGeom prst="rect">
            <a:avLst/>
          </a:prstGeom>
        </p:spPr>
        <p:txBody>
          <a:bodyPr lIns="91425" tIns="91425" rIns="91425" bIns="91425" anchor="t" anchorCtr="0">
            <a:noAutofit/>
          </a:bodyPr>
          <a:lstStyle/>
          <a:p>
            <a:pPr lvl="0">
              <a:spcBef>
                <a:spcPts val="0"/>
              </a:spcBef>
              <a:buNone/>
            </a:pPr>
            <a:endParaRPr/>
          </a:p>
        </p:txBody>
      </p:sp>
      <p:pic>
        <p:nvPicPr>
          <p:cNvPr id="283" name="Shape 283"/>
          <p:cNvPicPr preferRelativeResize="0"/>
          <p:nvPr/>
        </p:nvPicPr>
        <p:blipFill>
          <a:blip r:embed="rId3">
            <a:alphaModFix/>
          </a:blip>
          <a:stretch>
            <a:fillRect/>
          </a:stretch>
        </p:blipFill>
        <p:spPr>
          <a:xfrm>
            <a:off x="1782912" y="276225"/>
            <a:ext cx="5578175" cy="4791074"/>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Shape 288"/>
          <p:cNvSpPr txBox="1">
            <a:spLocks noGrp="1"/>
          </p:cNvSpPr>
          <p:nvPr>
            <p:ph type="ctrTitle"/>
          </p:nvPr>
        </p:nvSpPr>
        <p:spPr>
          <a:xfrm>
            <a:off x="311708" y="744575"/>
            <a:ext cx="8520600" cy="2052600"/>
          </a:xfrm>
          <a:prstGeom prst="rect">
            <a:avLst/>
          </a:prstGeom>
        </p:spPr>
        <p:txBody>
          <a:bodyPr lIns="91425" tIns="91425" rIns="91425" bIns="91425" anchor="b" anchorCtr="0">
            <a:noAutofit/>
          </a:bodyPr>
          <a:lstStyle/>
          <a:p>
            <a:pPr lvl="0">
              <a:spcBef>
                <a:spcPts val="0"/>
              </a:spcBef>
              <a:buNone/>
            </a:pPr>
            <a:endParaRPr/>
          </a:p>
        </p:txBody>
      </p:sp>
      <p:sp>
        <p:nvSpPr>
          <p:cNvPr id="289" name="Shape 289"/>
          <p:cNvSpPr txBox="1">
            <a:spLocks noGrp="1"/>
          </p:cNvSpPr>
          <p:nvPr>
            <p:ph type="subTitle" idx="1"/>
          </p:nvPr>
        </p:nvSpPr>
        <p:spPr>
          <a:xfrm>
            <a:off x="311700" y="2834125"/>
            <a:ext cx="8520600" cy="792600"/>
          </a:xfrm>
          <a:prstGeom prst="rect">
            <a:avLst/>
          </a:prstGeom>
        </p:spPr>
        <p:txBody>
          <a:bodyPr lIns="91425" tIns="91425" rIns="91425" bIns="91425" anchor="t" anchorCtr="0">
            <a:noAutofit/>
          </a:bodyPr>
          <a:lstStyle/>
          <a:p>
            <a:pPr lvl="0">
              <a:spcBef>
                <a:spcPts val="0"/>
              </a:spcBef>
              <a:buNone/>
            </a:pPr>
            <a:endParaRPr/>
          </a:p>
        </p:txBody>
      </p:sp>
      <p:pic>
        <p:nvPicPr>
          <p:cNvPr id="290" name="Shape 290"/>
          <p:cNvPicPr preferRelativeResize="0"/>
          <p:nvPr/>
        </p:nvPicPr>
        <p:blipFill>
          <a:blip r:embed="rId3">
            <a:alphaModFix/>
          </a:blip>
          <a:stretch>
            <a:fillRect/>
          </a:stretch>
        </p:blipFill>
        <p:spPr>
          <a:xfrm>
            <a:off x="1219200" y="2156350"/>
            <a:ext cx="6705600" cy="104775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Shape 295"/>
          <p:cNvSpPr txBox="1">
            <a:spLocks noGrp="1"/>
          </p:cNvSpPr>
          <p:nvPr>
            <p:ph type="ctrTitle"/>
          </p:nvPr>
        </p:nvSpPr>
        <p:spPr>
          <a:xfrm>
            <a:off x="311708" y="744575"/>
            <a:ext cx="8520600" cy="2052600"/>
          </a:xfrm>
          <a:prstGeom prst="rect">
            <a:avLst/>
          </a:prstGeom>
        </p:spPr>
        <p:txBody>
          <a:bodyPr lIns="91425" tIns="91425" rIns="91425" bIns="91425" anchor="b" anchorCtr="0">
            <a:noAutofit/>
          </a:bodyPr>
          <a:lstStyle/>
          <a:p>
            <a:pPr lvl="0">
              <a:spcBef>
                <a:spcPts val="0"/>
              </a:spcBef>
              <a:buNone/>
            </a:pPr>
            <a:r>
              <a:rPr lang="en-GB"/>
              <a:t>going fully virtual?</a:t>
            </a:r>
          </a:p>
        </p:txBody>
      </p:sp>
      <p:sp>
        <p:nvSpPr>
          <p:cNvPr id="296" name="Shape 296"/>
          <p:cNvSpPr txBox="1">
            <a:spLocks noGrp="1"/>
          </p:cNvSpPr>
          <p:nvPr>
            <p:ph type="subTitle" idx="1"/>
          </p:nvPr>
        </p:nvSpPr>
        <p:spPr>
          <a:xfrm>
            <a:off x="311700" y="2834125"/>
            <a:ext cx="8520600" cy="7926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Shape 301"/>
          <p:cNvSpPr txBox="1">
            <a:spLocks noGrp="1"/>
          </p:cNvSpPr>
          <p:nvPr>
            <p:ph type="ctrTitle"/>
          </p:nvPr>
        </p:nvSpPr>
        <p:spPr>
          <a:xfrm>
            <a:off x="311708" y="744575"/>
            <a:ext cx="8520600" cy="2052600"/>
          </a:xfrm>
          <a:prstGeom prst="rect">
            <a:avLst/>
          </a:prstGeom>
        </p:spPr>
        <p:txBody>
          <a:bodyPr lIns="91425" tIns="91425" rIns="91425" bIns="91425" anchor="b" anchorCtr="0">
            <a:noAutofit/>
          </a:bodyPr>
          <a:lstStyle/>
          <a:p>
            <a:pPr lvl="0">
              <a:spcBef>
                <a:spcPts val="0"/>
              </a:spcBef>
              <a:buNone/>
            </a:pPr>
            <a:endParaRPr/>
          </a:p>
        </p:txBody>
      </p:sp>
      <p:sp>
        <p:nvSpPr>
          <p:cNvPr id="302" name="Shape 302"/>
          <p:cNvSpPr txBox="1">
            <a:spLocks noGrp="1"/>
          </p:cNvSpPr>
          <p:nvPr>
            <p:ph type="subTitle" idx="1"/>
          </p:nvPr>
        </p:nvSpPr>
        <p:spPr>
          <a:xfrm>
            <a:off x="311700" y="2834125"/>
            <a:ext cx="8520600" cy="792600"/>
          </a:xfrm>
          <a:prstGeom prst="rect">
            <a:avLst/>
          </a:prstGeom>
        </p:spPr>
        <p:txBody>
          <a:bodyPr lIns="91425" tIns="91425" rIns="91425" bIns="91425" anchor="t" anchorCtr="0">
            <a:noAutofit/>
          </a:bodyPr>
          <a:lstStyle/>
          <a:p>
            <a:pPr lvl="0">
              <a:spcBef>
                <a:spcPts val="0"/>
              </a:spcBef>
              <a:buNone/>
            </a:pPr>
            <a:endParaRPr/>
          </a:p>
        </p:txBody>
      </p:sp>
      <p:sp>
        <p:nvSpPr>
          <p:cNvPr id="303" name="Shape 303" descr="Back in the day it was tough to explain to our friends what we were building. So we made this concept video with our partners at Weta Workshop to show what a mixed reality could be." title="Magic Leap | Original Concept Video">
            <a:hlinkClick r:id="rId3"/>
          </p:cNvPr>
          <p:cNvSpPr/>
          <p:nvPr/>
        </p:nvSpPr>
        <p:spPr>
          <a:xfrm>
            <a:off x="1143000" y="0"/>
            <a:ext cx="6858000" cy="5143500"/>
          </a:xfrm>
          <a:prstGeom prst="rect">
            <a:avLst/>
          </a:prstGeom>
          <a:blipFill>
            <a:blip r:embed="rId4">
              <a:alphaModFix/>
            </a:blip>
            <a:stretch>
              <a:fillRect/>
            </a:stretch>
          </a:blipFill>
          <a:ln>
            <a:noFill/>
          </a:ln>
        </p:spPr>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pic>
        <p:nvPicPr>
          <p:cNvPr id="75" name="Shape 75"/>
          <p:cNvPicPr preferRelativeResize="0"/>
          <p:nvPr/>
        </p:nvPicPr>
        <p:blipFill>
          <a:blip r:embed="rId3">
            <a:alphaModFix/>
          </a:blip>
          <a:stretch>
            <a:fillRect/>
          </a:stretch>
        </p:blipFill>
        <p:spPr>
          <a:xfrm>
            <a:off x="0" y="3830"/>
            <a:ext cx="9144001" cy="5135840"/>
          </a:xfrm>
          <a:prstGeom prst="rect">
            <a:avLst/>
          </a:prstGeom>
          <a:noFill/>
          <a:ln>
            <a:noFill/>
          </a:ln>
        </p:spPr>
      </p:pic>
      <p:sp>
        <p:nvSpPr>
          <p:cNvPr id="76" name="Shape 76"/>
          <p:cNvSpPr txBox="1">
            <a:spLocks noGrp="1"/>
          </p:cNvSpPr>
          <p:nvPr>
            <p:ph type="ctrTitle"/>
          </p:nvPr>
        </p:nvSpPr>
        <p:spPr>
          <a:xfrm>
            <a:off x="311704" y="744575"/>
            <a:ext cx="3567000" cy="2052600"/>
          </a:xfrm>
          <a:prstGeom prst="rect">
            <a:avLst/>
          </a:prstGeom>
        </p:spPr>
        <p:txBody>
          <a:bodyPr lIns="91425" tIns="91425" rIns="91425" bIns="91425" anchor="b" anchorCtr="0">
            <a:noAutofit/>
          </a:bodyPr>
          <a:lstStyle/>
          <a:p>
            <a:pPr lvl="0" rtl="0">
              <a:spcBef>
                <a:spcPts val="0"/>
              </a:spcBef>
              <a:buNone/>
            </a:pPr>
            <a:r>
              <a:rPr lang="en-GB">
                <a:solidFill>
                  <a:schemeClr val="lt2"/>
                </a:solidFill>
              </a:rPr>
              <a:t>Phone 8</a:t>
            </a:r>
          </a:p>
        </p:txBody>
      </p:sp>
      <p:sp>
        <p:nvSpPr>
          <p:cNvPr id="77" name="Shape 77"/>
          <p:cNvSpPr txBox="1">
            <a:spLocks noGrp="1"/>
          </p:cNvSpPr>
          <p:nvPr>
            <p:ph type="subTitle" idx="1"/>
          </p:nvPr>
        </p:nvSpPr>
        <p:spPr>
          <a:xfrm>
            <a:off x="5680675" y="1601025"/>
            <a:ext cx="3151500" cy="1654800"/>
          </a:xfrm>
          <a:prstGeom prst="rect">
            <a:avLst/>
          </a:prstGeom>
        </p:spPr>
        <p:txBody>
          <a:bodyPr lIns="91425" tIns="91425" rIns="91425" bIns="91425" anchor="t" anchorCtr="0">
            <a:noAutofit/>
          </a:bodyPr>
          <a:lstStyle/>
          <a:p>
            <a:pPr marL="457200" lvl="0" indent="-381000" algn="l" rtl="0">
              <a:spcBef>
                <a:spcPts val="0"/>
              </a:spcBef>
              <a:buSzPct val="100000"/>
              <a:buFont typeface="Droid Sans"/>
              <a:buChar char="-"/>
            </a:pPr>
            <a:r>
              <a:rPr lang="en-GB" sz="2400">
                <a:latin typeface="Droid Sans"/>
                <a:ea typeface="Droid Sans"/>
                <a:cs typeface="Droid Sans"/>
                <a:sym typeface="Droid Sans"/>
              </a:rPr>
              <a:t>Better camera</a:t>
            </a:r>
          </a:p>
          <a:p>
            <a:pPr marL="457200" lvl="0" indent="-381000" algn="l" rtl="0">
              <a:spcBef>
                <a:spcPts val="0"/>
              </a:spcBef>
              <a:buSzPct val="100000"/>
              <a:buFont typeface="Droid Sans"/>
              <a:buChar char="-"/>
            </a:pPr>
            <a:r>
              <a:rPr lang="en-GB" sz="2400">
                <a:latin typeface="Droid Sans"/>
                <a:ea typeface="Droid Sans"/>
                <a:cs typeface="Droid Sans"/>
                <a:sym typeface="Droid Sans"/>
              </a:rPr>
              <a:t>Better features</a:t>
            </a:r>
          </a:p>
          <a:p>
            <a:pPr marL="457200" lvl="0" indent="-381000" algn="l" rtl="0">
              <a:spcBef>
                <a:spcPts val="0"/>
              </a:spcBef>
              <a:buSzPct val="100000"/>
              <a:buFont typeface="Droid Sans"/>
              <a:buChar char="-"/>
            </a:pPr>
            <a:r>
              <a:rPr lang="en-GB" sz="2400">
                <a:latin typeface="Droid Sans"/>
                <a:ea typeface="Droid Sans"/>
                <a:cs typeface="Droid Sans"/>
                <a:sym typeface="Droid Sans"/>
              </a:rPr>
              <a:t>Longer battery life</a:t>
            </a:r>
          </a:p>
          <a:p>
            <a:pPr marL="457200" lvl="0" indent="-419100" algn="l" rtl="0">
              <a:spcBef>
                <a:spcPts val="0"/>
              </a:spcBef>
              <a:buClr>
                <a:schemeClr val="dk1"/>
              </a:buClr>
              <a:buSzPct val="100000"/>
              <a:buFont typeface="Droid Sans"/>
              <a:buChar char="-"/>
            </a:pPr>
            <a:r>
              <a:rPr lang="en-GB" sz="3000" b="1">
                <a:solidFill>
                  <a:schemeClr val="dk1"/>
                </a:solidFill>
                <a:latin typeface="Droid Sans"/>
                <a:ea typeface="Droid Sans"/>
                <a:cs typeface="Droid Sans"/>
                <a:sym typeface="Droid Sans"/>
              </a:rPr>
              <a:t>Larger screen</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pic>
        <p:nvPicPr>
          <p:cNvPr id="308" name="Shape 308"/>
          <p:cNvPicPr preferRelativeResize="0"/>
          <p:nvPr/>
        </p:nvPicPr>
        <p:blipFill rotWithShape="1">
          <a:blip r:embed="rId3">
            <a:alphaModFix/>
          </a:blip>
          <a:srcRect l="5624" t="15483"/>
          <a:stretch/>
        </p:blipFill>
        <p:spPr>
          <a:xfrm>
            <a:off x="700100" y="0"/>
            <a:ext cx="7658100" cy="5143499"/>
          </a:xfrm>
          <a:prstGeom prst="rect">
            <a:avLst/>
          </a:prstGeom>
          <a:noFill/>
          <a:ln>
            <a:noFill/>
          </a:ln>
        </p:spPr>
      </p:pic>
      <p:pic>
        <p:nvPicPr>
          <p:cNvPr id="309" name="Shape 309"/>
          <p:cNvPicPr preferRelativeResize="0"/>
          <p:nvPr/>
        </p:nvPicPr>
        <p:blipFill rotWithShape="1">
          <a:blip r:embed="rId4">
            <a:alphaModFix/>
          </a:blip>
          <a:srcRect t="11111"/>
          <a:stretch/>
        </p:blipFill>
        <p:spPr>
          <a:xfrm rot="-5400000">
            <a:off x="2147750" y="2794474"/>
            <a:ext cx="1690949" cy="2671751"/>
          </a:xfrm>
          <a:prstGeom prst="rect">
            <a:avLst/>
          </a:prstGeom>
          <a:noFill/>
          <a:ln>
            <a:noFill/>
          </a:ln>
        </p:spPr>
      </p:pic>
      <p:cxnSp>
        <p:nvCxnSpPr>
          <p:cNvPr id="310" name="Shape 310"/>
          <p:cNvCxnSpPr/>
          <p:nvPr/>
        </p:nvCxnSpPr>
        <p:spPr>
          <a:xfrm rot="10800000" flipH="1">
            <a:off x="1671650" y="2193000"/>
            <a:ext cx="2828700" cy="1121700"/>
          </a:xfrm>
          <a:prstGeom prst="straightConnector1">
            <a:avLst/>
          </a:prstGeom>
          <a:noFill/>
          <a:ln w="38100" cap="flat" cmpd="sng">
            <a:solidFill>
              <a:srgbClr val="F3F3F3"/>
            </a:solidFill>
            <a:prstDash val="solid"/>
            <a:round/>
            <a:headEnd type="none" w="lg" len="lg"/>
            <a:tailEnd type="none" w="lg" len="lg"/>
          </a:ln>
        </p:spPr>
      </p:cxnSp>
      <p:cxnSp>
        <p:nvCxnSpPr>
          <p:cNvPr id="311" name="Shape 311"/>
          <p:cNvCxnSpPr/>
          <p:nvPr/>
        </p:nvCxnSpPr>
        <p:spPr>
          <a:xfrm rot="10800000" flipH="1">
            <a:off x="4329125" y="2564725"/>
            <a:ext cx="728700" cy="2385900"/>
          </a:xfrm>
          <a:prstGeom prst="straightConnector1">
            <a:avLst/>
          </a:prstGeom>
          <a:noFill/>
          <a:ln w="38100" cap="flat" cmpd="sng">
            <a:solidFill>
              <a:srgbClr val="F3F3F3"/>
            </a:solidFill>
            <a:prstDash val="solid"/>
            <a:round/>
            <a:headEnd type="none" w="lg" len="lg"/>
            <a:tailEnd type="none" w="lg" len="lg"/>
          </a:ln>
        </p:spPr>
      </p:cxn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Shape 316"/>
          <p:cNvSpPr txBox="1">
            <a:spLocks noGrp="1"/>
          </p:cNvSpPr>
          <p:nvPr>
            <p:ph type="ctrTitle"/>
          </p:nvPr>
        </p:nvSpPr>
        <p:spPr>
          <a:xfrm>
            <a:off x="311708" y="744575"/>
            <a:ext cx="8520600" cy="2052600"/>
          </a:xfrm>
          <a:prstGeom prst="rect">
            <a:avLst/>
          </a:prstGeom>
        </p:spPr>
        <p:txBody>
          <a:bodyPr lIns="91425" tIns="91425" rIns="91425" bIns="91425" anchor="b" anchorCtr="0">
            <a:noAutofit/>
          </a:bodyPr>
          <a:lstStyle/>
          <a:p>
            <a:pPr lvl="0">
              <a:spcBef>
                <a:spcPts val="0"/>
              </a:spcBef>
              <a:buNone/>
            </a:pPr>
            <a:r>
              <a:rPr lang="en-GB"/>
              <a:t>more than meets the eyes</a:t>
            </a:r>
          </a:p>
        </p:txBody>
      </p:sp>
      <p:sp>
        <p:nvSpPr>
          <p:cNvPr id="317" name="Shape 317"/>
          <p:cNvSpPr txBox="1">
            <a:spLocks noGrp="1"/>
          </p:cNvSpPr>
          <p:nvPr>
            <p:ph type="subTitle" idx="1"/>
          </p:nvPr>
        </p:nvSpPr>
        <p:spPr>
          <a:xfrm>
            <a:off x="311700" y="2834125"/>
            <a:ext cx="8520600" cy="7926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21"/>
        <p:cNvGrpSpPr/>
        <p:nvPr/>
      </p:nvGrpSpPr>
      <p:grpSpPr>
        <a:xfrm>
          <a:off x="0" y="0"/>
          <a:ext cx="0" cy="0"/>
          <a:chOff x="0" y="0"/>
          <a:chExt cx="0" cy="0"/>
        </a:xfrm>
      </p:grpSpPr>
      <p:sp>
        <p:nvSpPr>
          <p:cNvPr id="322" name="Shape 322"/>
          <p:cNvSpPr txBox="1"/>
          <p:nvPr/>
        </p:nvSpPr>
        <p:spPr>
          <a:xfrm>
            <a:off x="0" y="0"/>
            <a:ext cx="9144000" cy="2693100"/>
          </a:xfrm>
          <a:prstGeom prst="rect">
            <a:avLst/>
          </a:prstGeom>
          <a:noFill/>
          <a:ln>
            <a:noFill/>
          </a:ln>
        </p:spPr>
        <p:txBody>
          <a:bodyPr lIns="91425" tIns="91425" rIns="91425" bIns="91425" anchor="ctr" anchorCtr="0">
            <a:noAutofit/>
          </a:bodyPr>
          <a:lstStyle/>
          <a:p>
            <a:pPr marL="457200" lvl="0" indent="0" rtl="0">
              <a:spcBef>
                <a:spcPts val="0"/>
              </a:spcBef>
              <a:buNone/>
            </a:pPr>
            <a:r>
              <a:rPr lang="en-GB" sz="6000" b="1">
                <a:solidFill>
                  <a:srgbClr val="666666"/>
                </a:solidFill>
                <a:latin typeface="Georgia"/>
                <a:ea typeface="Georgia"/>
                <a:cs typeface="Georgia"/>
                <a:sym typeface="Georgia"/>
              </a:rPr>
              <a:t>unconstrained​</a:t>
            </a:r>
          </a:p>
        </p:txBody>
      </p:sp>
      <p:sp>
        <p:nvSpPr>
          <p:cNvPr id="323" name="Shape 323"/>
          <p:cNvSpPr txBox="1">
            <a:spLocks noGrp="1"/>
          </p:cNvSpPr>
          <p:nvPr>
            <p:ph type="title"/>
          </p:nvPr>
        </p:nvSpPr>
        <p:spPr>
          <a:xfrm>
            <a:off x="1011775" y="1513900"/>
            <a:ext cx="8520600" cy="372000"/>
          </a:xfrm>
          <a:prstGeom prst="rect">
            <a:avLst/>
          </a:prstGeom>
        </p:spPr>
        <p:txBody>
          <a:bodyPr lIns="91425" tIns="91425" rIns="91425" bIns="91425" anchor="t" anchorCtr="0">
            <a:noAutofit/>
          </a:bodyPr>
          <a:lstStyle/>
          <a:p>
            <a:pPr lvl="0" rtl="0">
              <a:spcBef>
                <a:spcPts val="0"/>
              </a:spcBef>
              <a:buNone/>
            </a:pPr>
            <a:r>
              <a:rPr lang="en-GB">
                <a:latin typeface="Georgia"/>
                <a:ea typeface="Georgia"/>
                <a:cs typeface="Georgia"/>
                <a:sym typeface="Georgia"/>
              </a:rPr>
              <a:t>un·con·strained ​</a:t>
            </a:r>
          </a:p>
        </p:txBody>
      </p:sp>
      <p:sp>
        <p:nvSpPr>
          <p:cNvPr id="324" name="Shape 324"/>
          <p:cNvSpPr txBox="1">
            <a:spLocks noGrp="1"/>
          </p:cNvSpPr>
          <p:nvPr>
            <p:ph type="body" idx="1"/>
          </p:nvPr>
        </p:nvSpPr>
        <p:spPr>
          <a:xfrm>
            <a:off x="1083200" y="2331225"/>
            <a:ext cx="5105700" cy="2032800"/>
          </a:xfrm>
          <a:prstGeom prst="rect">
            <a:avLst/>
          </a:prstGeom>
        </p:spPr>
        <p:txBody>
          <a:bodyPr lIns="91425" tIns="91425" rIns="91425" bIns="91425" anchor="t" anchorCtr="0">
            <a:noAutofit/>
          </a:bodyPr>
          <a:lstStyle/>
          <a:p>
            <a:pPr lvl="0" rtl="0">
              <a:lnSpc>
                <a:spcPct val="100000"/>
              </a:lnSpc>
              <a:spcBef>
                <a:spcPts val="0"/>
              </a:spcBef>
              <a:spcAft>
                <a:spcPts val="0"/>
              </a:spcAft>
              <a:buNone/>
            </a:pPr>
            <a:r>
              <a:rPr lang="en-GB" sz="1200">
                <a:solidFill>
                  <a:schemeClr val="dk1"/>
                </a:solidFill>
                <a:latin typeface="Georgia"/>
                <a:ea typeface="Georgia"/>
                <a:cs typeface="Georgia"/>
                <a:sym typeface="Georgia"/>
              </a:rPr>
              <a:t>adjective</a:t>
            </a:r>
          </a:p>
          <a:p>
            <a:pPr marL="457200" lvl="0" indent="-304800" rtl="0">
              <a:lnSpc>
                <a:spcPct val="100000"/>
              </a:lnSpc>
              <a:spcBef>
                <a:spcPts val="0"/>
              </a:spcBef>
              <a:spcAft>
                <a:spcPts val="0"/>
              </a:spcAft>
              <a:buClr>
                <a:schemeClr val="dk1"/>
              </a:buClr>
              <a:buSzPct val="100000"/>
              <a:buFont typeface="Georgia"/>
            </a:pPr>
            <a:r>
              <a:rPr lang="en-GB" sz="1200">
                <a:solidFill>
                  <a:schemeClr val="dk1"/>
                </a:solidFill>
                <a:latin typeface="Georgia"/>
                <a:ea typeface="Georgia"/>
                <a:cs typeface="Georgia"/>
                <a:sym typeface="Georgia"/>
              </a:rPr>
              <a:t>not held back or constrained </a:t>
            </a:r>
          </a:p>
          <a:p>
            <a:pPr marL="457200" lvl="0" indent="-304800" rtl="0">
              <a:lnSpc>
                <a:spcPct val="100000"/>
              </a:lnSpc>
              <a:spcBef>
                <a:spcPts val="0"/>
              </a:spcBef>
              <a:spcAft>
                <a:spcPts val="0"/>
              </a:spcAft>
              <a:buClr>
                <a:schemeClr val="dk1"/>
              </a:buClr>
              <a:buSzPct val="100000"/>
              <a:buFont typeface="Georgia"/>
            </a:pPr>
            <a:r>
              <a:rPr lang="en-GB" sz="1200">
                <a:solidFill>
                  <a:schemeClr val="dk1"/>
                </a:solidFill>
                <a:latin typeface="Georgia"/>
                <a:ea typeface="Georgia"/>
                <a:cs typeface="Georgia"/>
                <a:sym typeface="Georgia"/>
              </a:rPr>
              <a:t>not restricted or limited</a:t>
            </a:r>
          </a:p>
        </p:txBody>
      </p:sp>
      <p:sp>
        <p:nvSpPr>
          <p:cNvPr id="325" name="Shape 325"/>
          <p:cNvSpPr txBox="1"/>
          <p:nvPr/>
        </p:nvSpPr>
        <p:spPr>
          <a:xfrm>
            <a:off x="1007000" y="2024325"/>
            <a:ext cx="5222100" cy="306900"/>
          </a:xfrm>
          <a:prstGeom prst="rect">
            <a:avLst/>
          </a:prstGeom>
          <a:noFill/>
          <a:ln>
            <a:noFill/>
          </a:ln>
        </p:spPr>
        <p:txBody>
          <a:bodyPr lIns="91425" tIns="91425" rIns="91425" bIns="91425" anchor="ctr" anchorCtr="0">
            <a:noAutofit/>
          </a:bodyPr>
          <a:lstStyle/>
          <a:p>
            <a:pPr lvl="0" rtl="0">
              <a:spcBef>
                <a:spcPts val="0"/>
              </a:spcBef>
              <a:buNone/>
            </a:pPr>
            <a:r>
              <a:rPr lang="en-GB" sz="1200">
                <a:solidFill>
                  <a:schemeClr val="dk1"/>
                </a:solidFill>
                <a:latin typeface="Georgia"/>
                <a:ea typeface="Georgia"/>
                <a:cs typeface="Georgia"/>
                <a:sym typeface="Georgia"/>
              </a:rPr>
              <a:t>\ˌən-kən-ˈstrānd\</a:t>
            </a:r>
            <a:br>
              <a:rPr lang="en-GB" sz="1200">
                <a:solidFill>
                  <a:schemeClr val="dk1"/>
                </a:solidFill>
                <a:latin typeface="Georgia"/>
                <a:ea typeface="Georgia"/>
                <a:cs typeface="Georgia"/>
                <a:sym typeface="Georgia"/>
              </a:rPr>
            </a:br>
            <a:endParaRPr lang="en-GB" sz="1200">
              <a:solidFill>
                <a:schemeClr val="dk1"/>
              </a:solidFill>
              <a:latin typeface="Georgia"/>
              <a:ea typeface="Georgia"/>
              <a:cs typeface="Georgia"/>
              <a:sym typeface="Georgia"/>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Shape 330"/>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endParaRPr/>
          </a:p>
        </p:txBody>
      </p:sp>
      <p:sp>
        <p:nvSpPr>
          <p:cNvPr id="331" name="Shape 331"/>
          <p:cNvSpPr txBox="1">
            <a:spLocks noGrp="1"/>
          </p:cNvSpPr>
          <p:nvPr>
            <p:ph type="body" idx="1"/>
          </p:nvPr>
        </p:nvSpPr>
        <p:spPr>
          <a:xfrm>
            <a:off x="311700" y="1152475"/>
            <a:ext cx="8520600" cy="3416400"/>
          </a:xfrm>
          <a:prstGeom prst="rect">
            <a:avLst/>
          </a:prstGeom>
        </p:spPr>
        <p:txBody>
          <a:bodyPr lIns="91425" tIns="91425" rIns="91425" bIns="91425" anchor="t" anchorCtr="0">
            <a:noAutofit/>
          </a:bodyPr>
          <a:lstStyle/>
          <a:p>
            <a:pPr lvl="0">
              <a:spcBef>
                <a:spcPts val="0"/>
              </a:spcBef>
              <a:buNone/>
            </a:pPr>
            <a:endParaRPr/>
          </a:p>
        </p:txBody>
      </p:sp>
      <p:pic>
        <p:nvPicPr>
          <p:cNvPr id="332" name="Shape 332"/>
          <p:cNvPicPr preferRelativeResize="0"/>
          <p:nvPr/>
        </p:nvPicPr>
        <p:blipFill>
          <a:blip r:embed="rId3">
            <a:alphaModFix/>
          </a:blip>
          <a:stretch>
            <a:fillRect/>
          </a:stretch>
        </p:blipFill>
        <p:spPr>
          <a:xfrm>
            <a:off x="2267840" y="1077962"/>
            <a:ext cx="4608323" cy="3565426"/>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Shape 337"/>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endParaRPr/>
          </a:p>
        </p:txBody>
      </p:sp>
      <p:sp>
        <p:nvSpPr>
          <p:cNvPr id="338" name="Shape 338"/>
          <p:cNvSpPr txBox="1">
            <a:spLocks noGrp="1"/>
          </p:cNvSpPr>
          <p:nvPr>
            <p:ph type="body" idx="1"/>
          </p:nvPr>
        </p:nvSpPr>
        <p:spPr>
          <a:xfrm>
            <a:off x="311700" y="1152475"/>
            <a:ext cx="8520600" cy="34164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Shape 343"/>
          <p:cNvSpPr txBox="1">
            <a:spLocks noGrp="1"/>
          </p:cNvSpPr>
          <p:nvPr>
            <p:ph type="title"/>
          </p:nvPr>
        </p:nvSpPr>
        <p:spPr>
          <a:xfrm>
            <a:off x="311700" y="2150850"/>
            <a:ext cx="8520600" cy="841800"/>
          </a:xfrm>
          <a:prstGeom prst="rect">
            <a:avLst/>
          </a:prstGeom>
        </p:spPr>
        <p:txBody>
          <a:bodyPr lIns="91425" tIns="91425" rIns="91425" bIns="91425" anchor="ctr" anchorCtr="0">
            <a:noAutofit/>
          </a:bodyPr>
          <a:lstStyle/>
          <a:p>
            <a:pPr lvl="0">
              <a:spcBef>
                <a:spcPts val="0"/>
              </a:spcBef>
              <a:buNone/>
            </a:pPr>
            <a:r>
              <a:rPr lang="en-GB"/>
              <a:t>old habits die hard</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Shape 348"/>
          <p:cNvSpPr txBox="1">
            <a:spLocks noGrp="1"/>
          </p:cNvSpPr>
          <p:nvPr>
            <p:ph type="title"/>
          </p:nvPr>
        </p:nvSpPr>
        <p:spPr>
          <a:xfrm>
            <a:off x="311700" y="2150850"/>
            <a:ext cx="8520600" cy="841800"/>
          </a:xfrm>
          <a:prstGeom prst="rect">
            <a:avLst/>
          </a:prstGeom>
        </p:spPr>
        <p:txBody>
          <a:bodyPr lIns="91425" tIns="91425" rIns="91425" bIns="91425" anchor="ctr" anchorCtr="0">
            <a:noAutofit/>
          </a:bodyPr>
          <a:lstStyle/>
          <a:p>
            <a:pPr lvl="0">
              <a:spcBef>
                <a:spcPts val="0"/>
              </a:spcBef>
              <a:buNone/>
            </a:pPr>
            <a:endParaRPr/>
          </a:p>
        </p:txBody>
      </p:sp>
      <p:pic>
        <p:nvPicPr>
          <p:cNvPr id="349" name="Shape 349"/>
          <p:cNvPicPr preferRelativeResize="0"/>
          <p:nvPr/>
        </p:nvPicPr>
        <p:blipFill>
          <a:blip r:embed="rId3">
            <a:alphaModFix/>
          </a:blip>
          <a:stretch>
            <a:fillRect/>
          </a:stretch>
        </p:blipFill>
        <p:spPr>
          <a:xfrm>
            <a:off x="2995612" y="195262"/>
            <a:ext cx="3152775" cy="475297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Shape 354"/>
          <p:cNvSpPr txBox="1">
            <a:spLocks noGrp="1"/>
          </p:cNvSpPr>
          <p:nvPr>
            <p:ph type="title"/>
          </p:nvPr>
        </p:nvSpPr>
        <p:spPr>
          <a:xfrm>
            <a:off x="311700" y="2150850"/>
            <a:ext cx="8520600" cy="841800"/>
          </a:xfrm>
          <a:prstGeom prst="rect">
            <a:avLst/>
          </a:prstGeom>
        </p:spPr>
        <p:txBody>
          <a:bodyPr lIns="91425" tIns="91425" rIns="91425" bIns="91425" anchor="ctr" anchorCtr="0">
            <a:noAutofit/>
          </a:bodyPr>
          <a:lstStyle/>
          <a:p>
            <a:pPr lvl="0">
              <a:spcBef>
                <a:spcPts val="0"/>
              </a:spcBef>
              <a:buNone/>
            </a:pPr>
            <a:endParaRPr/>
          </a:p>
        </p:txBody>
      </p:sp>
      <p:pic>
        <p:nvPicPr>
          <p:cNvPr id="355" name="Shape 355"/>
          <p:cNvPicPr preferRelativeResize="0"/>
          <p:nvPr/>
        </p:nvPicPr>
        <p:blipFill>
          <a:blip r:embed="rId3">
            <a:alphaModFix/>
          </a:blip>
          <a:stretch>
            <a:fillRect/>
          </a:stretch>
        </p:blipFill>
        <p:spPr>
          <a:xfrm>
            <a:off x="152400" y="801349"/>
            <a:ext cx="7722500" cy="4189749"/>
          </a:xfrm>
          <a:prstGeom prst="rect">
            <a:avLst/>
          </a:prstGeom>
          <a:noFill/>
          <a:ln>
            <a:noFill/>
          </a:ln>
        </p:spPr>
      </p:pic>
      <p:pic>
        <p:nvPicPr>
          <p:cNvPr id="356" name="Shape 356"/>
          <p:cNvPicPr preferRelativeResize="0"/>
          <p:nvPr/>
        </p:nvPicPr>
        <p:blipFill>
          <a:blip r:embed="rId4">
            <a:alphaModFix/>
          </a:blip>
          <a:stretch>
            <a:fillRect/>
          </a:stretch>
        </p:blipFill>
        <p:spPr>
          <a:xfrm>
            <a:off x="7727675" y="83875"/>
            <a:ext cx="1332475" cy="1332475"/>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Shape 361"/>
          <p:cNvSpPr txBox="1">
            <a:spLocks noGrp="1"/>
          </p:cNvSpPr>
          <p:nvPr>
            <p:ph type="title"/>
          </p:nvPr>
        </p:nvSpPr>
        <p:spPr>
          <a:xfrm>
            <a:off x="311700" y="2150850"/>
            <a:ext cx="8520600" cy="841800"/>
          </a:xfrm>
          <a:prstGeom prst="rect">
            <a:avLst/>
          </a:prstGeom>
        </p:spPr>
        <p:txBody>
          <a:bodyPr lIns="91425" tIns="91425" rIns="91425" bIns="91425" anchor="ctr" anchorCtr="0">
            <a:noAutofit/>
          </a:bodyPr>
          <a:lstStyle/>
          <a:p>
            <a:pPr lvl="0">
              <a:spcBef>
                <a:spcPts val="0"/>
              </a:spcBef>
              <a:buNone/>
            </a:pPr>
            <a:endParaRPr/>
          </a:p>
        </p:txBody>
      </p:sp>
      <p:sp>
        <p:nvSpPr>
          <p:cNvPr id="362" name="Shape 362"/>
          <p:cNvSpPr txBox="1"/>
          <p:nvPr/>
        </p:nvSpPr>
        <p:spPr>
          <a:xfrm>
            <a:off x="0" y="0"/>
            <a:ext cx="3000000" cy="3000000"/>
          </a:xfrm>
          <a:prstGeom prst="rect">
            <a:avLst/>
          </a:prstGeom>
          <a:noFill/>
          <a:ln>
            <a:noFill/>
          </a:ln>
        </p:spPr>
        <p:txBody>
          <a:bodyPr lIns="91425" tIns="91425" rIns="91425" bIns="91425" anchor="ctr" anchorCtr="0">
            <a:noAutofit/>
          </a:bodyPr>
          <a:lstStyle/>
          <a:p>
            <a:pPr lvl="0" rtl="0">
              <a:lnSpc>
                <a:spcPct val="120000"/>
              </a:lnSpc>
              <a:spcBef>
                <a:spcPts val="0"/>
              </a:spcBef>
              <a:spcAft>
                <a:spcPts val="2300"/>
              </a:spcAft>
              <a:buNone/>
            </a:pPr>
            <a:r>
              <a:rPr lang="en-GB" sz="2300" b="1">
                <a:solidFill>
                  <a:srgbClr val="111111"/>
                </a:solidFill>
                <a:highlight>
                  <a:srgbClr val="FFFFFF"/>
                </a:highlight>
                <a:latin typeface="Georgia"/>
                <a:ea typeface="Georgia"/>
                <a:cs typeface="Georgia"/>
                <a:sym typeface="Georgia"/>
              </a:rPr>
              <a:t>Wormholes in virtual space: From cognitive maps to cognitive graphs</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Shape 367"/>
          <p:cNvSpPr txBox="1">
            <a:spLocks noGrp="1"/>
          </p:cNvSpPr>
          <p:nvPr>
            <p:ph type="title"/>
          </p:nvPr>
        </p:nvSpPr>
        <p:spPr>
          <a:xfrm>
            <a:off x="311700" y="2150850"/>
            <a:ext cx="8520600" cy="841800"/>
          </a:xfrm>
          <a:prstGeom prst="rect">
            <a:avLst/>
          </a:prstGeom>
        </p:spPr>
        <p:txBody>
          <a:bodyPr lIns="91425" tIns="91425" rIns="91425" bIns="91425" anchor="ctr" anchorCtr="0">
            <a:noAutofit/>
          </a:bodyPr>
          <a:lstStyle/>
          <a:p>
            <a:pPr lvl="0">
              <a:spcBef>
                <a:spcPts val="0"/>
              </a:spcBef>
              <a:buNone/>
            </a:pPr>
            <a:endParaRPr/>
          </a:p>
        </p:txBody>
      </p:sp>
      <p:pic>
        <p:nvPicPr>
          <p:cNvPr id="368" name="Shape 368"/>
          <p:cNvPicPr preferRelativeResize="0"/>
          <p:nvPr/>
        </p:nvPicPr>
        <p:blipFill>
          <a:blip r:embed="rId3">
            <a:alphaModFix/>
          </a:blip>
          <a:stretch>
            <a:fillRect/>
          </a:stretch>
        </p:blipFill>
        <p:spPr>
          <a:xfrm>
            <a:off x="2446825" y="303225"/>
            <a:ext cx="4250325" cy="470052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Shape 82"/>
          <p:cNvSpPr txBox="1">
            <a:spLocks noGrp="1"/>
          </p:cNvSpPr>
          <p:nvPr>
            <p:ph type="ctrTitle"/>
          </p:nvPr>
        </p:nvSpPr>
        <p:spPr>
          <a:xfrm>
            <a:off x="311708" y="744575"/>
            <a:ext cx="8520600" cy="2052600"/>
          </a:xfrm>
          <a:prstGeom prst="rect">
            <a:avLst/>
          </a:prstGeom>
          <a:noFill/>
        </p:spPr>
        <p:txBody>
          <a:bodyPr lIns="91425" tIns="91425" rIns="91425" bIns="91425" anchor="b" anchorCtr="0">
            <a:noAutofit/>
          </a:bodyPr>
          <a:lstStyle/>
          <a:p>
            <a:pPr lvl="0">
              <a:spcBef>
                <a:spcPts val="0"/>
              </a:spcBef>
              <a:buNone/>
            </a:pPr>
            <a:r>
              <a:rPr lang="en-GB" sz="4800" dirty="0"/>
              <a:t>The neuroscience </a:t>
            </a:r>
            <a:r>
              <a:rPr lang="hu-HU" sz="4800" dirty="0" smtClean="0"/>
              <a:t/>
            </a:r>
            <a:br>
              <a:rPr lang="hu-HU" sz="4800" dirty="0" smtClean="0"/>
            </a:br>
            <a:r>
              <a:rPr lang="en-GB" sz="4800" dirty="0" smtClean="0"/>
              <a:t>of</a:t>
            </a:r>
            <a:r>
              <a:rPr lang="hu-HU" sz="4800" dirty="0" smtClean="0"/>
              <a:t> </a:t>
            </a:r>
            <a:r>
              <a:rPr lang="en-GB" sz="4800" dirty="0" smtClean="0"/>
              <a:t>virtual </a:t>
            </a:r>
            <a:r>
              <a:rPr lang="en-GB" sz="4800" dirty="0"/>
              <a:t>reality​</a:t>
            </a:r>
          </a:p>
        </p:txBody>
      </p:sp>
      <p:sp>
        <p:nvSpPr>
          <p:cNvPr id="83" name="Shape 83"/>
          <p:cNvSpPr txBox="1">
            <a:spLocks noGrp="1"/>
          </p:cNvSpPr>
          <p:nvPr>
            <p:ph type="subTitle" idx="1"/>
          </p:nvPr>
        </p:nvSpPr>
        <p:spPr>
          <a:xfrm>
            <a:off x="311700" y="2834125"/>
            <a:ext cx="8520600" cy="7926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Shape 373"/>
          <p:cNvSpPr txBox="1">
            <a:spLocks noGrp="1"/>
          </p:cNvSpPr>
          <p:nvPr>
            <p:ph type="title"/>
          </p:nvPr>
        </p:nvSpPr>
        <p:spPr>
          <a:xfrm>
            <a:off x="311700" y="2150850"/>
            <a:ext cx="8520600" cy="841800"/>
          </a:xfrm>
          <a:prstGeom prst="rect">
            <a:avLst/>
          </a:prstGeom>
        </p:spPr>
        <p:txBody>
          <a:bodyPr lIns="91425" tIns="91425" rIns="91425" bIns="91425" anchor="ctr" anchorCtr="0">
            <a:noAutofit/>
          </a:bodyPr>
          <a:lstStyle/>
          <a:p>
            <a:pPr lvl="0">
              <a:spcBef>
                <a:spcPts val="0"/>
              </a:spcBef>
              <a:buNone/>
            </a:pPr>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8" name="Shape 378"/>
          <p:cNvSpPr txBox="1">
            <a:spLocks noGrp="1"/>
          </p:cNvSpPr>
          <p:nvPr>
            <p:ph type="title"/>
          </p:nvPr>
        </p:nvSpPr>
        <p:spPr>
          <a:xfrm>
            <a:off x="311700" y="2150850"/>
            <a:ext cx="8520600" cy="841800"/>
          </a:xfrm>
          <a:prstGeom prst="rect">
            <a:avLst/>
          </a:prstGeom>
        </p:spPr>
        <p:txBody>
          <a:bodyPr lIns="91425" tIns="91425" rIns="91425" bIns="91425" anchor="ctr" anchorCtr="0">
            <a:noAutofit/>
          </a:bodyPr>
          <a:lstStyle/>
          <a:p>
            <a:pPr lvl="0">
              <a:spcBef>
                <a:spcPts val="0"/>
              </a:spcBef>
              <a:buNone/>
            </a:pPr>
            <a:r>
              <a:rPr lang="en-GB"/>
              <a:t>conclusions.</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3" name="Shape 383"/>
          <p:cNvSpPr txBox="1">
            <a:spLocks noGrp="1"/>
          </p:cNvSpPr>
          <p:nvPr>
            <p:ph type="title"/>
          </p:nvPr>
        </p:nvSpPr>
        <p:spPr>
          <a:xfrm>
            <a:off x="311700" y="2150850"/>
            <a:ext cx="8520600" cy="841800"/>
          </a:xfrm>
          <a:prstGeom prst="rect">
            <a:avLst/>
          </a:prstGeom>
        </p:spPr>
        <p:txBody>
          <a:bodyPr lIns="91425" tIns="91425" rIns="91425" bIns="91425" anchor="ctr" anchorCtr="0">
            <a:noAutofit/>
          </a:bodyPr>
          <a:lstStyle/>
          <a:p>
            <a:pPr lvl="0">
              <a:spcBef>
                <a:spcPts val="0"/>
              </a:spcBef>
              <a:buNone/>
            </a:pP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Shape 88"/>
          <p:cNvSpPr txBox="1">
            <a:spLocks noGrp="1"/>
          </p:cNvSpPr>
          <p:nvPr>
            <p:ph type="ctrTitle"/>
          </p:nvPr>
        </p:nvSpPr>
        <p:spPr>
          <a:xfrm>
            <a:off x="311708" y="744575"/>
            <a:ext cx="8520600" cy="2052600"/>
          </a:xfrm>
          <a:prstGeom prst="rect">
            <a:avLst/>
          </a:prstGeom>
        </p:spPr>
        <p:txBody>
          <a:bodyPr lIns="91425" tIns="91425" rIns="91425" bIns="91425" anchor="b" anchorCtr="0">
            <a:noAutofit/>
          </a:bodyPr>
          <a:lstStyle/>
          <a:p>
            <a:pPr lvl="0" algn="l">
              <a:spcBef>
                <a:spcPts val="0"/>
              </a:spcBef>
              <a:buNone/>
            </a:pPr>
            <a:r>
              <a:rPr lang="en-GB"/>
              <a:t>VR is ..</a:t>
            </a:r>
          </a:p>
        </p:txBody>
      </p:sp>
      <p:sp>
        <p:nvSpPr>
          <p:cNvPr id="89" name="Shape 89"/>
          <p:cNvSpPr txBox="1">
            <a:spLocks noGrp="1"/>
          </p:cNvSpPr>
          <p:nvPr>
            <p:ph type="subTitle" idx="1"/>
          </p:nvPr>
        </p:nvSpPr>
        <p:spPr>
          <a:xfrm>
            <a:off x="311700" y="2834125"/>
            <a:ext cx="8520600" cy="7926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Shape 94"/>
          <p:cNvSpPr txBox="1">
            <a:spLocks noGrp="1"/>
          </p:cNvSpPr>
          <p:nvPr>
            <p:ph type="ctrTitle"/>
          </p:nvPr>
        </p:nvSpPr>
        <p:spPr>
          <a:xfrm>
            <a:off x="311708" y="744575"/>
            <a:ext cx="8520600" cy="2052600"/>
          </a:xfrm>
          <a:prstGeom prst="rect">
            <a:avLst/>
          </a:prstGeom>
        </p:spPr>
        <p:txBody>
          <a:bodyPr lIns="91425" tIns="91425" rIns="91425" bIns="91425" anchor="b" anchorCtr="0">
            <a:noAutofit/>
          </a:bodyPr>
          <a:lstStyle/>
          <a:p>
            <a:pPr lvl="0" algn="l" rtl="0">
              <a:spcBef>
                <a:spcPts val="0"/>
              </a:spcBef>
              <a:buNone/>
            </a:pPr>
            <a:r>
              <a:rPr lang="en-GB">
                <a:solidFill>
                  <a:schemeClr val="lt2"/>
                </a:solidFill>
              </a:rPr>
              <a:t>VR is</a:t>
            </a:r>
            <a:r>
              <a:rPr lang="en-GB"/>
              <a:t> a tech challenge</a:t>
            </a:r>
          </a:p>
        </p:txBody>
      </p:sp>
      <p:sp>
        <p:nvSpPr>
          <p:cNvPr id="95" name="Shape 95"/>
          <p:cNvSpPr txBox="1">
            <a:spLocks noGrp="1"/>
          </p:cNvSpPr>
          <p:nvPr>
            <p:ph type="subTitle" idx="1"/>
          </p:nvPr>
        </p:nvSpPr>
        <p:spPr>
          <a:xfrm>
            <a:off x="311700" y="2834125"/>
            <a:ext cx="8520600" cy="7926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Shape 100"/>
          <p:cNvSpPr txBox="1">
            <a:spLocks noGrp="1"/>
          </p:cNvSpPr>
          <p:nvPr>
            <p:ph type="ctrTitle"/>
          </p:nvPr>
        </p:nvSpPr>
        <p:spPr>
          <a:xfrm>
            <a:off x="311708" y="744575"/>
            <a:ext cx="8520600" cy="2052600"/>
          </a:xfrm>
          <a:prstGeom prst="rect">
            <a:avLst/>
          </a:prstGeom>
        </p:spPr>
        <p:txBody>
          <a:bodyPr lIns="91425" tIns="91425" rIns="91425" bIns="91425" anchor="b" anchorCtr="0">
            <a:noAutofit/>
          </a:bodyPr>
          <a:lstStyle/>
          <a:p>
            <a:pPr lvl="0" algn="l" rtl="0">
              <a:spcBef>
                <a:spcPts val="0"/>
              </a:spcBef>
              <a:buNone/>
            </a:pPr>
            <a:r>
              <a:rPr lang="en-GB">
                <a:solidFill>
                  <a:schemeClr val="lt2"/>
                </a:solidFill>
              </a:rPr>
              <a:t>VR is</a:t>
            </a:r>
            <a:r>
              <a:rPr lang="en-GB"/>
              <a:t> a tech challenge</a:t>
            </a:r>
          </a:p>
        </p:txBody>
      </p:sp>
      <p:sp>
        <p:nvSpPr>
          <p:cNvPr id="101" name="Shape 101"/>
          <p:cNvSpPr txBox="1">
            <a:spLocks noGrp="1"/>
          </p:cNvSpPr>
          <p:nvPr>
            <p:ph type="subTitle" idx="1"/>
          </p:nvPr>
        </p:nvSpPr>
        <p:spPr>
          <a:xfrm>
            <a:off x="311700" y="2834125"/>
            <a:ext cx="8520600" cy="792600"/>
          </a:xfrm>
          <a:prstGeom prst="rect">
            <a:avLst/>
          </a:prstGeom>
        </p:spPr>
        <p:txBody>
          <a:bodyPr lIns="91425" tIns="91425" rIns="91425" bIns="91425" anchor="t" anchorCtr="0">
            <a:noAutofit/>
          </a:bodyPr>
          <a:lstStyle/>
          <a:p>
            <a:pPr lvl="0" rtl="0">
              <a:spcBef>
                <a:spcPts val="0"/>
              </a:spcBef>
              <a:buNone/>
            </a:pPr>
            <a:endParaRPr/>
          </a:p>
        </p:txBody>
      </p:sp>
      <p:pic>
        <p:nvPicPr>
          <p:cNvPr id="102" name="Shape 102"/>
          <p:cNvPicPr preferRelativeResize="0"/>
          <p:nvPr/>
        </p:nvPicPr>
        <p:blipFill>
          <a:blip r:embed="rId3">
            <a:alphaModFix/>
          </a:blip>
          <a:stretch>
            <a:fillRect/>
          </a:stretch>
        </p:blipFill>
        <p:spPr>
          <a:xfrm>
            <a:off x="5652125" y="3086100"/>
            <a:ext cx="3044200" cy="1902625"/>
          </a:xfrm>
          <a:prstGeom prst="rect">
            <a:avLst/>
          </a:prstGeom>
          <a:noFill/>
          <a:ln>
            <a:noFill/>
          </a:ln>
        </p:spPr>
      </p:pic>
      <p:sp>
        <p:nvSpPr>
          <p:cNvPr id="103" name="Shape 103"/>
          <p:cNvSpPr/>
          <p:nvPr/>
        </p:nvSpPr>
        <p:spPr>
          <a:xfrm>
            <a:off x="2450300" y="850800"/>
            <a:ext cx="4207800" cy="2657400"/>
          </a:xfrm>
          <a:prstGeom prst="wedgeEllipseCallout">
            <a:avLst>
              <a:gd name="adj1" fmla="val 55446"/>
              <a:gd name="adj2" fmla="val 58077"/>
            </a:avLst>
          </a:prstGeom>
          <a:solidFill>
            <a:schemeClr val="dk1"/>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GB" sz="3600">
                <a:latin typeface="Comic Sans MS"/>
                <a:ea typeface="Comic Sans MS"/>
                <a:cs typeface="Comic Sans MS"/>
                <a:sym typeface="Comic Sans MS"/>
              </a:rPr>
              <a:t>Just let me play Angry Birds on my Oculus!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Shape 108"/>
          <p:cNvSpPr txBox="1">
            <a:spLocks noGrp="1"/>
          </p:cNvSpPr>
          <p:nvPr>
            <p:ph type="ctrTitle"/>
          </p:nvPr>
        </p:nvSpPr>
        <p:spPr>
          <a:xfrm>
            <a:off x="311708" y="744575"/>
            <a:ext cx="8520600" cy="2052600"/>
          </a:xfrm>
          <a:prstGeom prst="rect">
            <a:avLst/>
          </a:prstGeom>
        </p:spPr>
        <p:txBody>
          <a:bodyPr lIns="91425" tIns="91425" rIns="91425" bIns="91425" anchor="b" anchorCtr="0">
            <a:noAutofit/>
          </a:bodyPr>
          <a:lstStyle/>
          <a:p>
            <a:pPr lvl="0" algn="l" rtl="0">
              <a:spcBef>
                <a:spcPts val="0"/>
              </a:spcBef>
              <a:buNone/>
            </a:pPr>
            <a:r>
              <a:rPr lang="en-GB"/>
              <a:t>VR is ..</a:t>
            </a:r>
          </a:p>
        </p:txBody>
      </p:sp>
      <p:sp>
        <p:nvSpPr>
          <p:cNvPr id="109" name="Shape 109"/>
          <p:cNvSpPr txBox="1">
            <a:spLocks noGrp="1"/>
          </p:cNvSpPr>
          <p:nvPr>
            <p:ph type="subTitle" idx="1"/>
          </p:nvPr>
        </p:nvSpPr>
        <p:spPr>
          <a:xfrm>
            <a:off x="311700" y="2834125"/>
            <a:ext cx="8520600" cy="7926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sld>
</file>

<file path=ppt/theme/theme1.xml><?xml version="1.0" encoding="utf-8"?>
<a:theme xmlns:a="http://schemas.openxmlformats.org/drawingml/2006/main"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493</Words>
  <Application>Microsoft Office PowerPoint</Application>
  <PresentationFormat>Diavetítés a képernyőre (16:9 oldalarány)</PresentationFormat>
  <Paragraphs>131</Paragraphs>
  <Slides>52</Slides>
  <Notes>52</Notes>
  <HiddenSlides>0</HiddenSlides>
  <MMClips>0</MMClips>
  <ScaleCrop>false</ScaleCrop>
  <HeadingPairs>
    <vt:vector size="6" baseType="variant">
      <vt:variant>
        <vt:lpstr>Használt betűtípusok</vt:lpstr>
      </vt:variant>
      <vt:variant>
        <vt:i4>5</vt:i4>
      </vt:variant>
      <vt:variant>
        <vt:lpstr>Téma</vt:lpstr>
      </vt:variant>
      <vt:variant>
        <vt:i4>1</vt:i4>
      </vt:variant>
      <vt:variant>
        <vt:lpstr>Diacímek</vt:lpstr>
      </vt:variant>
      <vt:variant>
        <vt:i4>52</vt:i4>
      </vt:variant>
    </vt:vector>
  </HeadingPairs>
  <TitlesOfParts>
    <vt:vector size="58" baseType="lpstr">
      <vt:lpstr>Arial</vt:lpstr>
      <vt:lpstr>Droid Sans</vt:lpstr>
      <vt:lpstr>Calibri</vt:lpstr>
      <vt:lpstr>Comic Sans MS</vt:lpstr>
      <vt:lpstr>Georgia</vt:lpstr>
      <vt:lpstr>Simple Dark</vt:lpstr>
      <vt:lpstr>PowerPoint bemutató</vt:lpstr>
      <vt:lpstr>hello.</vt:lpstr>
      <vt:lpstr>Phone 8</vt:lpstr>
      <vt:lpstr>Phone 8</vt:lpstr>
      <vt:lpstr>The neuroscience  of virtual reality​</vt:lpstr>
      <vt:lpstr>VR is ..</vt:lpstr>
      <vt:lpstr>VR is a tech challenge</vt:lpstr>
      <vt:lpstr>VR is a tech challenge</vt:lpstr>
      <vt:lpstr>VR is ..</vt:lpstr>
      <vt:lpstr>VR is the key to everything</vt:lpstr>
      <vt:lpstr>VR is the key to everything</vt:lpstr>
      <vt:lpstr>VR is ..</vt:lpstr>
      <vt:lpstr>VR is sg. I should invest in</vt:lpstr>
      <vt:lpstr>VR is sg. I should invest in</vt:lpstr>
      <vt:lpstr>VR is ..</vt:lpstr>
      <vt:lpstr>VR is the new interface.</vt:lpstr>
      <vt:lpstr>VR is the new interface.</vt:lpstr>
      <vt:lpstr>VR is the new interface.</vt:lpstr>
      <vt:lpstr>VR is the new interface.</vt:lpstr>
      <vt:lpstr>VR is the new interface.</vt:lpstr>
      <vt:lpstr>in·tu·i·tive ​</vt:lpstr>
      <vt:lpstr>Early adopters</vt:lpstr>
      <vt:lpstr>Grid cells adapt to environment size in humans</vt:lpstr>
      <vt:lpstr>PowerPoint bemutató</vt:lpstr>
      <vt:lpstr>“...think about lifting your right arm if you want to move forward…”</vt:lpstr>
      <vt:lpstr>Zander et al. PNAS 2016</vt:lpstr>
      <vt:lpstr>focus on finding the wheel</vt:lpstr>
      <vt:lpstr>or·gan·ic ​</vt:lpstr>
      <vt:lpstr>close your eyes, please</vt:lpstr>
      <vt:lpstr>PowerPoint bemutató</vt:lpstr>
      <vt:lpstr>PowerPoint bemutató</vt:lpstr>
      <vt:lpstr>so much ...</vt:lpstr>
      <vt:lpstr>PowerPoint bemutató</vt:lpstr>
      <vt:lpstr>PowerPoint bemutató</vt:lpstr>
      <vt:lpstr>PowerPoint bemutató</vt:lpstr>
      <vt:lpstr>PowerPoint bemutató</vt:lpstr>
      <vt:lpstr>PowerPoint bemutató</vt:lpstr>
      <vt:lpstr>going fully virtual?</vt:lpstr>
      <vt:lpstr>PowerPoint bemutató</vt:lpstr>
      <vt:lpstr>PowerPoint bemutató</vt:lpstr>
      <vt:lpstr>more than meets the eyes</vt:lpstr>
      <vt:lpstr>un·con·strained ​</vt:lpstr>
      <vt:lpstr>PowerPoint bemutató</vt:lpstr>
      <vt:lpstr>PowerPoint bemutató</vt:lpstr>
      <vt:lpstr>old habits die hard</vt:lpstr>
      <vt:lpstr>PowerPoint bemutató</vt:lpstr>
      <vt:lpstr>PowerPoint bemutató</vt:lpstr>
      <vt:lpstr>PowerPoint bemutató</vt:lpstr>
      <vt:lpstr>PowerPoint bemutató</vt:lpstr>
      <vt:lpstr>PowerPoint bemutató</vt:lpstr>
      <vt:lpstr>conclusions.</vt:lpstr>
      <vt:lpstr>PowerPoint bemutató</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bemutató</dc:title>
  <dc:creator>Török Ágoston</dc:creator>
  <cp:lastModifiedBy>Agoston Torok</cp:lastModifiedBy>
  <cp:revision>1</cp:revision>
  <dcterms:modified xsi:type="dcterms:W3CDTF">2017-08-27T20:01:36Z</dcterms:modified>
</cp:coreProperties>
</file>